
<file path=[Content_Types].xml><?xml version="1.0" encoding="utf-8"?>
<Types xmlns="http://schemas.openxmlformats.org/package/2006/content-types">
  <Default Extension="fntdata" ContentType="application/x-fontdata"/>
  <Default Extension="jpeg" ContentType="image/jpeg"/>
  <Default Extension="mov" ContentType="video/quicktime"/>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1"/>
  </p:notesMasterIdLst>
  <p:sldIdLst>
    <p:sldId id="256" r:id="rId2"/>
    <p:sldId id="307" r:id="rId3"/>
    <p:sldId id="261" r:id="rId4"/>
    <p:sldId id="297" r:id="rId5"/>
    <p:sldId id="298" r:id="rId6"/>
    <p:sldId id="299" r:id="rId7"/>
    <p:sldId id="300" r:id="rId8"/>
    <p:sldId id="303" r:id="rId9"/>
    <p:sldId id="275" r:id="rId10"/>
  </p:sldIdLst>
  <p:sldSz cx="9144000" cy="5143500" type="screen16x9"/>
  <p:notesSz cx="6858000" cy="9144000"/>
  <p:embeddedFontLst>
    <p:embeddedFont>
      <p:font typeface="Asap" pitchFamily="2" charset="77"/>
      <p:regular r:id="rId12"/>
      <p:bold r:id="rId13"/>
      <p:italic r:id="rId14"/>
      <p:boldItalic r:id="rId15"/>
    </p:embeddedFont>
    <p:embeddedFont>
      <p:font typeface="Asap SemiBold" pitchFamily="2" charset="77"/>
      <p:regular r:id="rId16"/>
      <p:bold r:id="rId17"/>
      <p:italic r:id="rId18"/>
      <p:boldItalic r:id="rId19"/>
    </p:embeddedFont>
    <p:embeddedFont>
      <p:font typeface="Baloo 2" pitchFamily="2" charset="77"/>
      <p:regular r:id="rId20"/>
      <p:bold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E8CB"/>
    <a:srgbClr val="D3EAE0"/>
    <a:srgbClr val="F5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4E0E299-5194-4949-8361-073BA6C01C6C}">
  <a:tblStyle styleId="{14E0E299-5194-4949-8361-073BA6C01C6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F806D50-923A-4617-B73B-B244111A8F81}"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76"/>
    <p:restoredTop sz="80240"/>
  </p:normalViewPr>
  <p:slideViewPr>
    <p:cSldViewPr snapToGrid="0">
      <p:cViewPr varScale="1">
        <p:scale>
          <a:sx n="231" d="100"/>
          <a:sy n="231" d="100"/>
        </p:scale>
        <p:origin x="2536" y="184"/>
      </p:cViewPr>
      <p:guideLst/>
    </p:cSldViewPr>
  </p:slideViewPr>
  <p:notesTextViewPr>
    <p:cViewPr>
      <p:scale>
        <a:sx n="135" d="100"/>
        <a:sy n="13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6de4c9ce8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4" name="Google Shape;314;g26de4c9ce8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Why use Loupe Browser??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is the alternative. Everything that we will explore can be done using a program such as R using packages such as Seurat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But you guys probably don’t want to learn that.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That whole chunk of code above can be done in just a few clicks in the loupe browser.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err="1"/>
              <a:t>Sooo</a:t>
            </a:r>
            <a:r>
              <a:rPr lang="en-US" dirty="0"/>
              <a:t>…. What does the loupe browser look like? </a:t>
            </a:r>
          </a:p>
        </p:txBody>
      </p:sp>
    </p:spTree>
    <p:extLst>
      <p:ext uri="{BB962C8B-B14F-4D97-AF65-F5344CB8AC3E}">
        <p14:creationId xmlns:p14="http://schemas.microsoft.com/office/powerpoint/2010/main" val="26798335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is the main interface: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Modes: here we have a selector for the various different sections which we will cover in a few minutes.</a:t>
            </a:r>
          </a:p>
          <a:p>
            <a:pPr marL="0" lvl="0" indent="0" algn="l" rtl="0">
              <a:spcBef>
                <a:spcPts val="0"/>
              </a:spcBef>
              <a:spcAft>
                <a:spcPts val="0"/>
              </a:spcAft>
              <a:buNone/>
            </a:pPr>
            <a:r>
              <a:rPr lang="en-US" dirty="0"/>
              <a:t>Tools: The one on the left is for hiding the left hand side panel.</a:t>
            </a:r>
          </a:p>
          <a:p>
            <a:pPr marL="0" lvl="0" indent="0" algn="l" rtl="0">
              <a:spcBef>
                <a:spcPts val="0"/>
              </a:spcBef>
              <a:spcAft>
                <a:spcPts val="0"/>
              </a:spcAft>
              <a:buNone/>
            </a:pPr>
            <a:r>
              <a:rPr lang="en-US" dirty="0"/>
              <a:t>View: Here you can split the view that you have into various sections. For example, different strains, or different time points. WE will take a look at this in just a moment</a:t>
            </a:r>
          </a:p>
          <a:p>
            <a:pPr marL="0" lvl="0" indent="0" algn="l" rtl="0">
              <a:spcBef>
                <a:spcPts val="0"/>
              </a:spcBef>
              <a:spcAft>
                <a:spcPts val="0"/>
              </a:spcAft>
              <a:buNone/>
            </a:pPr>
            <a:r>
              <a:rPr lang="en-US" dirty="0"/>
              <a:t>Mouse: here you can decide how to use your mouse. We will play </a:t>
            </a:r>
            <a:r>
              <a:rPr lang="en-US" dirty="0" err="1"/>
              <a:t>oround</a:t>
            </a:r>
            <a:r>
              <a:rPr lang="en-US" dirty="0"/>
              <a:t> with the various options </a:t>
            </a:r>
            <a:r>
              <a:rPr lang="en-US" dirty="0" err="1"/>
              <a:t>avalible</a:t>
            </a:r>
            <a:r>
              <a:rPr lang="en-US" dirty="0"/>
              <a:t> here but generally it is for panning and selecting cells. </a:t>
            </a:r>
          </a:p>
          <a:p>
            <a:pPr marL="0" lvl="0" indent="0" algn="l" rtl="0">
              <a:spcBef>
                <a:spcPts val="0"/>
              </a:spcBef>
              <a:spcAft>
                <a:spcPts val="0"/>
              </a:spcAft>
              <a:buNone/>
            </a:pPr>
            <a:r>
              <a:rPr lang="en-US" dirty="0"/>
              <a:t>Export: pretty self explanatory, it is designed for exporting your plots and tables that can be produced within the browser.</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6386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600" dirty="0"/>
              <a:t>Analysis Groups (In Seurat, these are called metadata Columns)</a:t>
            </a:r>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a:t>Each ”Column” Each one is a different way to “organize your cells. </a:t>
            </a:r>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a:t>Some of these clusters include: </a:t>
            </a:r>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a:t>Harmony vs Unintegrated: Integration is a processes used to align data across different batches or conditions while preserving the biological variation. This is in effort to eliminate the technical artifacts and be left with the biological variation. </a:t>
            </a:r>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a:t>Resolutions: Level of </a:t>
            </a:r>
            <a:r>
              <a:rPr lang="en-US" sz="1600" dirty="0" err="1"/>
              <a:t>Sepcificity</a:t>
            </a:r>
            <a:r>
              <a:rPr lang="en-US" sz="1600" dirty="0"/>
              <a:t> or granularity: One way to think of it is by thinking of a global map</a:t>
            </a:r>
          </a:p>
          <a:p>
            <a:pPr marL="0" lvl="0" indent="0" algn="l" rtl="0">
              <a:spcBef>
                <a:spcPts val="0"/>
              </a:spcBef>
              <a:spcAft>
                <a:spcPts val="0"/>
              </a:spcAft>
              <a:buNone/>
            </a:pPr>
            <a:r>
              <a:rPr lang="en-US" sz="1600" dirty="0"/>
              <a:t>	We could consider 0.1 Resolution to be Cont. (North America, Africa, Asia, Europe, etc.) </a:t>
            </a:r>
          </a:p>
          <a:p>
            <a:pPr marL="0" lvl="0" indent="0" algn="l" rtl="0">
              <a:spcBef>
                <a:spcPts val="0"/>
              </a:spcBef>
              <a:spcAft>
                <a:spcPts val="0"/>
              </a:spcAft>
              <a:buNone/>
            </a:pPr>
            <a:r>
              <a:rPr lang="en-US" sz="1600" dirty="0"/>
              <a:t>	Maybe a higher resolution 0.5 would be More specific, Countries.</a:t>
            </a:r>
          </a:p>
          <a:p>
            <a:pPr marL="0" lvl="0" indent="0" algn="l" rtl="0">
              <a:spcBef>
                <a:spcPts val="0"/>
              </a:spcBef>
              <a:spcAft>
                <a:spcPts val="0"/>
              </a:spcAft>
              <a:buNone/>
            </a:pPr>
            <a:r>
              <a:rPr lang="en-US" sz="1600" dirty="0"/>
              <a:t>	And an even higher Resolution, 0.9 States</a:t>
            </a:r>
          </a:p>
          <a:p>
            <a:pPr marL="0" lvl="0" indent="0" algn="l" rtl="0">
              <a:spcBef>
                <a:spcPts val="0"/>
              </a:spcBef>
              <a:spcAft>
                <a:spcPts val="0"/>
              </a:spcAft>
              <a:buNone/>
            </a:pPr>
            <a:r>
              <a:rPr lang="en-US" sz="1600" dirty="0"/>
              <a:t>	And then Counties or Cities. At 1.5 Resolution</a:t>
            </a:r>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err="1"/>
              <a:t>Orig</a:t>
            </a:r>
            <a:r>
              <a:rPr lang="en-US" sz="1600" dirty="0"/>
              <a:t> Ident/Old Ident – Samples </a:t>
            </a:r>
          </a:p>
          <a:p>
            <a:pPr marL="0" lvl="0" indent="0" algn="l" rtl="0">
              <a:spcBef>
                <a:spcPts val="0"/>
              </a:spcBef>
              <a:spcAft>
                <a:spcPts val="0"/>
              </a:spcAft>
              <a:buNone/>
            </a:pPr>
            <a:endParaRPr lang="en-US" sz="1600" dirty="0"/>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a:t>For any specific Group: Run Differential Expression (MARKER GENES)</a:t>
            </a:r>
          </a:p>
          <a:p>
            <a:pPr marL="0" lvl="0" indent="0" algn="l" rtl="0">
              <a:spcBef>
                <a:spcPts val="0"/>
              </a:spcBef>
              <a:spcAft>
                <a:spcPts val="0"/>
              </a:spcAft>
              <a:buNone/>
            </a:pPr>
            <a:r>
              <a:rPr lang="en-US" sz="1600" dirty="0"/>
              <a:t>	For each selected cluster in a group, identify features that are upregulated in a given cluster relative to all other clusters in the dataset and find the features that distinguish that cluster from every other cluster in the dataset.</a:t>
            </a:r>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a:t>Given a Table, shown at the bottom that shows the distinguishing genes for each cluster (marker genes)+++++++</a:t>
            </a:r>
          </a:p>
        </p:txBody>
      </p:sp>
    </p:spTree>
    <p:extLst>
      <p:ext uri="{BB962C8B-B14F-4D97-AF65-F5344CB8AC3E}">
        <p14:creationId xmlns:p14="http://schemas.microsoft.com/office/powerpoint/2010/main" val="3814142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In features, you are looking at specific genes as you saw in the initial demonstration on the second slide.</a:t>
            </a:r>
          </a:p>
          <a:p>
            <a:pPr marL="0" lvl="0" indent="0" algn="l" rtl="0">
              <a:spcBef>
                <a:spcPts val="0"/>
              </a:spcBef>
              <a:spcAft>
                <a:spcPts val="0"/>
              </a:spcAft>
              <a:buNone/>
            </a:pPr>
            <a:endParaRPr lang="en-US" sz="3200" dirty="0"/>
          </a:p>
          <a:p>
            <a:pPr marL="0" lvl="0" indent="0" algn="l" rtl="0">
              <a:spcBef>
                <a:spcPts val="0"/>
              </a:spcBef>
              <a:spcAft>
                <a:spcPts val="0"/>
              </a:spcAft>
              <a:buNone/>
            </a:pPr>
            <a:r>
              <a:rPr lang="en-US" sz="3200" dirty="0"/>
              <a:t>You can create specific lists—for example known marker genes for a specific cell type. </a:t>
            </a:r>
            <a:endParaRPr lang="en-US" sz="3200" b="0" dirty="0"/>
          </a:p>
          <a:p>
            <a:pPr marL="0" lvl="0" indent="0" algn="l" rtl="0">
              <a:spcBef>
                <a:spcPts val="0"/>
              </a:spcBef>
              <a:spcAft>
                <a:spcPts val="0"/>
              </a:spcAft>
              <a:buNone/>
            </a:pPr>
            <a:endParaRPr lang="en-US" sz="3200" b="0" dirty="0"/>
          </a:p>
          <a:p>
            <a:pPr marL="0" lvl="0" indent="0" algn="l" rtl="0">
              <a:spcBef>
                <a:spcPts val="0"/>
              </a:spcBef>
              <a:spcAft>
                <a:spcPts val="0"/>
              </a:spcAft>
              <a:buNone/>
            </a:pPr>
            <a:endParaRPr lang="en-US" sz="3200" dirty="0"/>
          </a:p>
          <a:p>
            <a:pPr marL="0" lvl="0" indent="0" algn="l" rtl="0">
              <a:spcBef>
                <a:spcPts val="0"/>
              </a:spcBef>
              <a:spcAft>
                <a:spcPts val="0"/>
              </a:spcAft>
              <a:buNone/>
            </a:pPr>
            <a:endParaRPr lang="en-US" sz="3200" dirty="0"/>
          </a:p>
          <a:p>
            <a:pPr marL="0" lvl="0" indent="0" algn="l" rtl="0">
              <a:spcBef>
                <a:spcPts val="0"/>
              </a:spcBef>
              <a:spcAft>
                <a:spcPts val="0"/>
              </a:spcAft>
              <a:buNone/>
            </a:pPr>
            <a:endParaRPr lang="en-US" sz="3200" dirty="0"/>
          </a:p>
        </p:txBody>
      </p:sp>
    </p:spTree>
    <p:extLst>
      <p:ext uri="{BB962C8B-B14F-4D97-AF65-F5344CB8AC3E}">
        <p14:creationId xmlns:p14="http://schemas.microsoft.com/office/powerpoint/2010/main" val="33297968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dirty="0"/>
              <a:t>I reanalyze, the main utility of this is to dive deeper into a specific cell type. </a:t>
            </a:r>
          </a:p>
          <a:p>
            <a:pPr marL="0" lvl="0" indent="0" algn="l" rtl="0">
              <a:spcBef>
                <a:spcPts val="0"/>
              </a:spcBef>
              <a:spcAft>
                <a:spcPts val="0"/>
              </a:spcAft>
              <a:buNone/>
            </a:pPr>
            <a:endParaRPr lang="en-US" sz="3200" b="0" dirty="0"/>
          </a:p>
          <a:p>
            <a:pPr marL="0" lvl="0" indent="0" algn="l" rtl="0">
              <a:spcBef>
                <a:spcPts val="0"/>
              </a:spcBef>
              <a:spcAft>
                <a:spcPts val="0"/>
              </a:spcAft>
              <a:buNone/>
            </a:pPr>
            <a:r>
              <a:rPr lang="en-US" sz="3200" b="0" dirty="0"/>
              <a:t>Later on, we will explore this and see how it can be useful in the dataset that we will be working with. </a:t>
            </a:r>
          </a:p>
          <a:p>
            <a:pPr marL="0" lvl="0" indent="0" algn="l" rtl="0">
              <a:spcBef>
                <a:spcPts val="0"/>
              </a:spcBef>
              <a:spcAft>
                <a:spcPts val="0"/>
              </a:spcAft>
              <a:buNone/>
            </a:pPr>
            <a:endParaRPr lang="en-US" sz="3200" dirty="0"/>
          </a:p>
          <a:p>
            <a:pPr marL="0" lvl="0" indent="0" algn="l" rtl="0">
              <a:spcBef>
                <a:spcPts val="0"/>
              </a:spcBef>
              <a:spcAft>
                <a:spcPts val="0"/>
              </a:spcAft>
              <a:buNone/>
            </a:pPr>
            <a:endParaRPr lang="en-US" sz="3200" dirty="0"/>
          </a:p>
          <a:p>
            <a:pPr marL="0" lvl="0" indent="0" algn="l" rtl="0">
              <a:spcBef>
                <a:spcPts val="0"/>
              </a:spcBef>
              <a:spcAft>
                <a:spcPts val="0"/>
              </a:spcAft>
              <a:buNone/>
            </a:pPr>
            <a:endParaRPr lang="en-US" sz="3200" dirty="0"/>
          </a:p>
        </p:txBody>
      </p:sp>
    </p:spTree>
    <p:extLst>
      <p:ext uri="{BB962C8B-B14F-4D97-AF65-F5344CB8AC3E}">
        <p14:creationId xmlns:p14="http://schemas.microsoft.com/office/powerpoint/2010/main" val="30914200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9"/>
        <p:cNvGrpSpPr/>
        <p:nvPr/>
      </p:nvGrpSpPr>
      <p:grpSpPr>
        <a:xfrm>
          <a:off x="0" y="0"/>
          <a:ext cx="0" cy="0"/>
          <a:chOff x="0" y="0"/>
          <a:chExt cx="0" cy="0"/>
        </a:xfrm>
      </p:grpSpPr>
      <p:sp>
        <p:nvSpPr>
          <p:cNvPr id="370" name="Google Shape;370;g21258269c9b_0_1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1" name="Google Shape;371;g21258269c9b_0_1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200" b="0" dirty="0"/>
              <a:t>There are many different ways to select cells. Advanced selection gives you the most “systematic” way of doing so. </a:t>
            </a:r>
          </a:p>
          <a:p>
            <a:pPr marL="0" lvl="0" indent="0" algn="l" rtl="0">
              <a:spcBef>
                <a:spcPts val="0"/>
              </a:spcBef>
              <a:spcAft>
                <a:spcPts val="0"/>
              </a:spcAft>
              <a:buNone/>
            </a:pPr>
            <a:endParaRPr lang="en-US" sz="3200" b="0" dirty="0"/>
          </a:p>
          <a:p>
            <a:pPr marL="0" lvl="0" indent="0" algn="l" rtl="0">
              <a:spcBef>
                <a:spcPts val="0"/>
              </a:spcBef>
              <a:spcAft>
                <a:spcPts val="0"/>
              </a:spcAft>
              <a:buNone/>
            </a:pPr>
            <a:r>
              <a:rPr lang="en-US" sz="3200" b="0" dirty="0"/>
              <a:t>I’ll show you what I mean if a little bit. </a:t>
            </a:r>
          </a:p>
          <a:p>
            <a:pPr marL="0" lvl="0" indent="0" algn="l" rtl="0">
              <a:spcBef>
                <a:spcPts val="0"/>
              </a:spcBef>
              <a:spcAft>
                <a:spcPts val="0"/>
              </a:spcAft>
              <a:buNone/>
            </a:pPr>
            <a:endParaRPr lang="en-US" sz="3200" dirty="0"/>
          </a:p>
          <a:p>
            <a:pPr marL="0" lvl="0" indent="0" algn="l" rtl="0">
              <a:spcBef>
                <a:spcPts val="0"/>
              </a:spcBef>
              <a:spcAft>
                <a:spcPts val="0"/>
              </a:spcAft>
              <a:buNone/>
            </a:pPr>
            <a:endParaRPr lang="en-US" sz="3200" dirty="0"/>
          </a:p>
          <a:p>
            <a:pPr marL="0" lvl="0" indent="0" algn="l" rtl="0">
              <a:spcBef>
                <a:spcPts val="0"/>
              </a:spcBef>
              <a:spcAft>
                <a:spcPts val="0"/>
              </a:spcAft>
              <a:buNone/>
            </a:pPr>
            <a:endParaRPr lang="en-US" sz="3200" dirty="0"/>
          </a:p>
        </p:txBody>
      </p:sp>
    </p:spTree>
    <p:extLst>
      <p:ext uri="{BB962C8B-B14F-4D97-AF65-F5344CB8AC3E}">
        <p14:creationId xmlns:p14="http://schemas.microsoft.com/office/powerpoint/2010/main" val="29675806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6"/>
        <p:cNvGrpSpPr/>
        <p:nvPr/>
      </p:nvGrpSpPr>
      <p:grpSpPr>
        <a:xfrm>
          <a:off x="0" y="0"/>
          <a:ext cx="0" cy="0"/>
          <a:chOff x="0" y="0"/>
          <a:chExt cx="0" cy="0"/>
        </a:xfrm>
      </p:grpSpPr>
      <p:sp>
        <p:nvSpPr>
          <p:cNvPr id="597" name="Google Shape;597;g1105afc42a3_1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1105afc42a3_1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5100" y="1481575"/>
            <a:ext cx="5044200" cy="16950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5100" y="3252425"/>
            <a:ext cx="5044200" cy="409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143864" y="124509"/>
            <a:ext cx="2292842" cy="4911157"/>
            <a:chOff x="143864" y="124509"/>
            <a:chExt cx="2292842" cy="4911157"/>
          </a:xfrm>
        </p:grpSpPr>
        <p:grpSp>
          <p:nvGrpSpPr>
            <p:cNvPr id="12" name="Google Shape;12;p2"/>
            <p:cNvGrpSpPr/>
            <p:nvPr/>
          </p:nvGrpSpPr>
          <p:grpSpPr>
            <a:xfrm rot="10800000" flipH="1">
              <a:off x="143877" y="4674830"/>
              <a:ext cx="2292828" cy="360837"/>
              <a:chOff x="272737" y="374846"/>
              <a:chExt cx="1861969" cy="293054"/>
            </a:xfrm>
          </p:grpSpPr>
          <p:sp>
            <p:nvSpPr>
              <p:cNvPr id="13" name="Google Shape;13;p2"/>
              <p:cNvSpPr/>
              <p:nvPr/>
            </p:nvSpPr>
            <p:spPr>
              <a:xfrm>
                <a:off x="272737" y="374846"/>
                <a:ext cx="73200" cy="7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089106" y="539975"/>
                <a:ext cx="45600" cy="45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298025" y="640600"/>
                <a:ext cx="27300" cy="2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 name="Google Shape;16;p2"/>
            <p:cNvGrpSpPr/>
            <p:nvPr/>
          </p:nvGrpSpPr>
          <p:grpSpPr>
            <a:xfrm flipH="1">
              <a:off x="143864" y="124509"/>
              <a:ext cx="235428" cy="360837"/>
              <a:chOff x="272737" y="374846"/>
              <a:chExt cx="191188" cy="293054"/>
            </a:xfrm>
          </p:grpSpPr>
          <p:sp>
            <p:nvSpPr>
              <p:cNvPr id="17" name="Google Shape;17;p2"/>
              <p:cNvSpPr/>
              <p:nvPr/>
            </p:nvSpPr>
            <p:spPr>
              <a:xfrm>
                <a:off x="272737" y="374846"/>
                <a:ext cx="73200" cy="73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18325" y="539975"/>
                <a:ext cx="45600" cy="4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98025" y="640600"/>
                <a:ext cx="27300" cy="2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BLANK_1_1_1_1_1_1_1_1_1">
    <p:spTree>
      <p:nvGrpSpPr>
        <p:cNvPr id="1" name="Shape 296"/>
        <p:cNvGrpSpPr/>
        <p:nvPr/>
      </p:nvGrpSpPr>
      <p:grpSpPr>
        <a:xfrm>
          <a:off x="0" y="0"/>
          <a:ext cx="0" cy="0"/>
          <a:chOff x="0" y="0"/>
          <a:chExt cx="0" cy="0"/>
        </a:xfrm>
      </p:grpSpPr>
      <p:pic>
        <p:nvPicPr>
          <p:cNvPr id="297" name="Google Shape;297;p24"/>
          <p:cNvPicPr preferRelativeResize="0"/>
          <p:nvPr/>
        </p:nvPicPr>
        <p:blipFill>
          <a:blip r:embed="rId2">
            <a:alphaModFix/>
          </a:blip>
          <a:stretch>
            <a:fillRect/>
          </a:stretch>
        </p:blipFill>
        <p:spPr>
          <a:xfrm rot="-2949849">
            <a:off x="2237637" y="-2415149"/>
            <a:ext cx="4668728" cy="4838699"/>
          </a:xfrm>
          <a:prstGeom prst="rect">
            <a:avLst/>
          </a:prstGeom>
          <a:noFill/>
          <a:ln>
            <a:noFill/>
          </a:ln>
        </p:spPr>
      </p:pic>
      <p:grpSp>
        <p:nvGrpSpPr>
          <p:cNvPr id="298" name="Google Shape;298;p24"/>
          <p:cNvGrpSpPr/>
          <p:nvPr/>
        </p:nvGrpSpPr>
        <p:grpSpPr>
          <a:xfrm>
            <a:off x="213272" y="1724089"/>
            <a:ext cx="4539137" cy="3258028"/>
            <a:chOff x="213272" y="1724089"/>
            <a:chExt cx="4539137" cy="3258028"/>
          </a:xfrm>
        </p:grpSpPr>
        <p:grpSp>
          <p:nvGrpSpPr>
            <p:cNvPr id="299" name="Google Shape;299;p24"/>
            <p:cNvGrpSpPr/>
            <p:nvPr/>
          </p:nvGrpSpPr>
          <p:grpSpPr>
            <a:xfrm rot="5400000" flipH="1">
              <a:off x="4454276" y="4683984"/>
              <a:ext cx="235428" cy="360837"/>
              <a:chOff x="272737" y="374846"/>
              <a:chExt cx="191188" cy="293054"/>
            </a:xfrm>
          </p:grpSpPr>
          <p:sp>
            <p:nvSpPr>
              <p:cNvPr id="300" name="Google Shape;300;p24"/>
              <p:cNvSpPr/>
              <p:nvPr/>
            </p:nvSpPr>
            <p:spPr>
              <a:xfrm>
                <a:off x="272737" y="374846"/>
                <a:ext cx="73200" cy="73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4"/>
              <p:cNvSpPr/>
              <p:nvPr/>
            </p:nvSpPr>
            <p:spPr>
              <a:xfrm>
                <a:off x="418325" y="539975"/>
                <a:ext cx="45600" cy="4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4"/>
              <p:cNvSpPr/>
              <p:nvPr/>
            </p:nvSpPr>
            <p:spPr>
              <a:xfrm>
                <a:off x="298025" y="640600"/>
                <a:ext cx="27300" cy="2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24"/>
            <p:cNvGrpSpPr/>
            <p:nvPr/>
          </p:nvGrpSpPr>
          <p:grpSpPr>
            <a:xfrm rot="5400000" flipH="1">
              <a:off x="189884" y="1747476"/>
              <a:ext cx="204289" cy="157514"/>
              <a:chOff x="298025" y="539975"/>
              <a:chExt cx="165900" cy="127925"/>
            </a:xfrm>
          </p:grpSpPr>
          <p:sp>
            <p:nvSpPr>
              <p:cNvPr id="304" name="Google Shape;304;p24"/>
              <p:cNvSpPr/>
              <p:nvPr/>
            </p:nvSpPr>
            <p:spPr>
              <a:xfrm>
                <a:off x="418325" y="539975"/>
                <a:ext cx="45600" cy="45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4"/>
              <p:cNvSpPr/>
              <p:nvPr/>
            </p:nvSpPr>
            <p:spPr>
              <a:xfrm>
                <a:off x="298025" y="640600"/>
                <a:ext cx="27300" cy="27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6"/>
        <p:cNvGrpSpPr/>
        <p:nvPr/>
      </p:nvGrpSpPr>
      <p:grpSpPr>
        <a:xfrm>
          <a:off x="0" y="0"/>
          <a:ext cx="0" cy="0"/>
          <a:chOff x="0" y="0"/>
          <a:chExt cx="0" cy="0"/>
        </a:xfrm>
      </p:grpSpPr>
      <p:pic>
        <p:nvPicPr>
          <p:cNvPr id="47" name="Google Shape;47;p5"/>
          <p:cNvPicPr preferRelativeResize="0"/>
          <p:nvPr/>
        </p:nvPicPr>
        <p:blipFill>
          <a:blip r:embed="rId2">
            <a:alphaModFix/>
          </a:blip>
          <a:stretch>
            <a:fillRect/>
          </a:stretch>
        </p:blipFill>
        <p:spPr>
          <a:xfrm>
            <a:off x="-1292301" y="2694648"/>
            <a:ext cx="4248300" cy="4410600"/>
          </a:xfrm>
          <a:prstGeom prst="roundRect">
            <a:avLst>
              <a:gd name="adj" fmla="val 50000"/>
            </a:avLst>
          </a:prstGeom>
          <a:noFill/>
          <a:ln>
            <a:noFill/>
          </a:ln>
        </p:spPr>
      </p:pic>
      <p:sp>
        <p:nvSpPr>
          <p:cNvPr id="48" name="Google Shape;4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 name="Google Shape;49;p5"/>
          <p:cNvSpPr txBox="1">
            <a:spLocks noGrp="1"/>
          </p:cNvSpPr>
          <p:nvPr>
            <p:ph type="subTitle" idx="1"/>
          </p:nvPr>
        </p:nvSpPr>
        <p:spPr>
          <a:xfrm>
            <a:off x="4973952" y="3073201"/>
            <a:ext cx="2867700" cy="12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0" name="Google Shape;50;p5"/>
          <p:cNvSpPr txBox="1">
            <a:spLocks noGrp="1"/>
          </p:cNvSpPr>
          <p:nvPr>
            <p:ph type="subTitle" idx="2"/>
          </p:nvPr>
        </p:nvSpPr>
        <p:spPr>
          <a:xfrm>
            <a:off x="1302348" y="3073201"/>
            <a:ext cx="2867700" cy="128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1" name="Google Shape;51;p5"/>
          <p:cNvSpPr txBox="1">
            <a:spLocks noGrp="1"/>
          </p:cNvSpPr>
          <p:nvPr>
            <p:ph type="subTitle" idx="3"/>
          </p:nvPr>
        </p:nvSpPr>
        <p:spPr>
          <a:xfrm>
            <a:off x="1302348" y="2694650"/>
            <a:ext cx="2867700" cy="44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sap"/>
              <a:buNone/>
              <a:defRPr sz="2000">
                <a:solidFill>
                  <a:schemeClr val="accent1"/>
                </a:solidFill>
                <a:latin typeface="Asap SemiBold"/>
                <a:ea typeface="Asap SemiBold"/>
                <a:cs typeface="Asap SemiBold"/>
                <a:sym typeface="Asap SemiBold"/>
              </a:defRPr>
            </a:lvl1pPr>
            <a:lvl2pPr lvl="1" algn="ctr" rtl="0">
              <a:lnSpc>
                <a:spcPct val="100000"/>
              </a:lnSpc>
              <a:spcBef>
                <a:spcPts val="0"/>
              </a:spcBef>
              <a:spcAft>
                <a:spcPts val="0"/>
              </a:spcAft>
              <a:buSzPts val="2400"/>
              <a:buFont typeface="Asap"/>
              <a:buNone/>
              <a:defRPr sz="2400">
                <a:latin typeface="Asap"/>
                <a:ea typeface="Asap"/>
                <a:cs typeface="Asap"/>
                <a:sym typeface="Asap"/>
              </a:defRPr>
            </a:lvl2pPr>
            <a:lvl3pPr lvl="2" algn="ctr" rtl="0">
              <a:lnSpc>
                <a:spcPct val="100000"/>
              </a:lnSpc>
              <a:spcBef>
                <a:spcPts val="0"/>
              </a:spcBef>
              <a:spcAft>
                <a:spcPts val="0"/>
              </a:spcAft>
              <a:buSzPts val="2400"/>
              <a:buFont typeface="Asap"/>
              <a:buNone/>
              <a:defRPr sz="2400">
                <a:latin typeface="Asap"/>
                <a:ea typeface="Asap"/>
                <a:cs typeface="Asap"/>
                <a:sym typeface="Asap"/>
              </a:defRPr>
            </a:lvl3pPr>
            <a:lvl4pPr lvl="3" algn="ctr" rtl="0">
              <a:lnSpc>
                <a:spcPct val="100000"/>
              </a:lnSpc>
              <a:spcBef>
                <a:spcPts val="0"/>
              </a:spcBef>
              <a:spcAft>
                <a:spcPts val="0"/>
              </a:spcAft>
              <a:buSzPts val="2400"/>
              <a:buFont typeface="Asap"/>
              <a:buNone/>
              <a:defRPr sz="2400">
                <a:latin typeface="Asap"/>
                <a:ea typeface="Asap"/>
                <a:cs typeface="Asap"/>
                <a:sym typeface="Asap"/>
              </a:defRPr>
            </a:lvl4pPr>
            <a:lvl5pPr lvl="4" algn="ctr" rtl="0">
              <a:lnSpc>
                <a:spcPct val="100000"/>
              </a:lnSpc>
              <a:spcBef>
                <a:spcPts val="0"/>
              </a:spcBef>
              <a:spcAft>
                <a:spcPts val="0"/>
              </a:spcAft>
              <a:buSzPts val="2400"/>
              <a:buFont typeface="Asap"/>
              <a:buNone/>
              <a:defRPr sz="2400">
                <a:latin typeface="Asap"/>
                <a:ea typeface="Asap"/>
                <a:cs typeface="Asap"/>
                <a:sym typeface="Asap"/>
              </a:defRPr>
            </a:lvl5pPr>
            <a:lvl6pPr lvl="5" algn="ctr" rtl="0">
              <a:lnSpc>
                <a:spcPct val="100000"/>
              </a:lnSpc>
              <a:spcBef>
                <a:spcPts val="0"/>
              </a:spcBef>
              <a:spcAft>
                <a:spcPts val="0"/>
              </a:spcAft>
              <a:buSzPts val="2400"/>
              <a:buFont typeface="Asap"/>
              <a:buNone/>
              <a:defRPr sz="2400">
                <a:latin typeface="Asap"/>
                <a:ea typeface="Asap"/>
                <a:cs typeface="Asap"/>
                <a:sym typeface="Asap"/>
              </a:defRPr>
            </a:lvl6pPr>
            <a:lvl7pPr lvl="6" algn="ctr" rtl="0">
              <a:lnSpc>
                <a:spcPct val="100000"/>
              </a:lnSpc>
              <a:spcBef>
                <a:spcPts val="0"/>
              </a:spcBef>
              <a:spcAft>
                <a:spcPts val="0"/>
              </a:spcAft>
              <a:buSzPts val="2400"/>
              <a:buFont typeface="Asap"/>
              <a:buNone/>
              <a:defRPr sz="2400">
                <a:latin typeface="Asap"/>
                <a:ea typeface="Asap"/>
                <a:cs typeface="Asap"/>
                <a:sym typeface="Asap"/>
              </a:defRPr>
            </a:lvl7pPr>
            <a:lvl8pPr lvl="7" algn="ctr" rtl="0">
              <a:lnSpc>
                <a:spcPct val="100000"/>
              </a:lnSpc>
              <a:spcBef>
                <a:spcPts val="0"/>
              </a:spcBef>
              <a:spcAft>
                <a:spcPts val="0"/>
              </a:spcAft>
              <a:buSzPts val="2400"/>
              <a:buFont typeface="Asap"/>
              <a:buNone/>
              <a:defRPr sz="2400">
                <a:latin typeface="Asap"/>
                <a:ea typeface="Asap"/>
                <a:cs typeface="Asap"/>
                <a:sym typeface="Asap"/>
              </a:defRPr>
            </a:lvl8pPr>
            <a:lvl9pPr lvl="8" algn="ctr" rtl="0">
              <a:lnSpc>
                <a:spcPct val="100000"/>
              </a:lnSpc>
              <a:spcBef>
                <a:spcPts val="0"/>
              </a:spcBef>
              <a:spcAft>
                <a:spcPts val="0"/>
              </a:spcAft>
              <a:buSzPts val="2400"/>
              <a:buFont typeface="Asap"/>
              <a:buNone/>
              <a:defRPr sz="2400">
                <a:latin typeface="Asap"/>
                <a:ea typeface="Asap"/>
                <a:cs typeface="Asap"/>
                <a:sym typeface="Asap"/>
              </a:defRPr>
            </a:lvl9pPr>
          </a:lstStyle>
          <a:p>
            <a:endParaRPr/>
          </a:p>
        </p:txBody>
      </p:sp>
      <p:sp>
        <p:nvSpPr>
          <p:cNvPr id="52" name="Google Shape;52;p5"/>
          <p:cNvSpPr txBox="1">
            <a:spLocks noGrp="1"/>
          </p:cNvSpPr>
          <p:nvPr>
            <p:ph type="subTitle" idx="4"/>
          </p:nvPr>
        </p:nvSpPr>
        <p:spPr>
          <a:xfrm>
            <a:off x="4973952" y="2694650"/>
            <a:ext cx="2867700" cy="44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Asap"/>
              <a:buNone/>
              <a:defRPr sz="2000">
                <a:solidFill>
                  <a:schemeClr val="accent1"/>
                </a:solidFill>
                <a:latin typeface="Asap SemiBold"/>
                <a:ea typeface="Asap SemiBold"/>
                <a:cs typeface="Asap SemiBold"/>
                <a:sym typeface="Asap SemiBold"/>
              </a:defRPr>
            </a:lvl1pPr>
            <a:lvl2pPr lvl="1" algn="ctr" rtl="0">
              <a:lnSpc>
                <a:spcPct val="100000"/>
              </a:lnSpc>
              <a:spcBef>
                <a:spcPts val="0"/>
              </a:spcBef>
              <a:spcAft>
                <a:spcPts val="0"/>
              </a:spcAft>
              <a:buSzPts val="2400"/>
              <a:buFont typeface="Asap"/>
              <a:buNone/>
              <a:defRPr sz="2400">
                <a:latin typeface="Asap"/>
                <a:ea typeface="Asap"/>
                <a:cs typeface="Asap"/>
                <a:sym typeface="Asap"/>
              </a:defRPr>
            </a:lvl2pPr>
            <a:lvl3pPr lvl="2" algn="ctr" rtl="0">
              <a:lnSpc>
                <a:spcPct val="100000"/>
              </a:lnSpc>
              <a:spcBef>
                <a:spcPts val="0"/>
              </a:spcBef>
              <a:spcAft>
                <a:spcPts val="0"/>
              </a:spcAft>
              <a:buSzPts val="2400"/>
              <a:buFont typeface="Asap"/>
              <a:buNone/>
              <a:defRPr sz="2400">
                <a:latin typeface="Asap"/>
                <a:ea typeface="Asap"/>
                <a:cs typeface="Asap"/>
                <a:sym typeface="Asap"/>
              </a:defRPr>
            </a:lvl3pPr>
            <a:lvl4pPr lvl="3" algn="ctr" rtl="0">
              <a:lnSpc>
                <a:spcPct val="100000"/>
              </a:lnSpc>
              <a:spcBef>
                <a:spcPts val="0"/>
              </a:spcBef>
              <a:spcAft>
                <a:spcPts val="0"/>
              </a:spcAft>
              <a:buSzPts val="2400"/>
              <a:buFont typeface="Asap"/>
              <a:buNone/>
              <a:defRPr sz="2400">
                <a:latin typeface="Asap"/>
                <a:ea typeface="Asap"/>
                <a:cs typeface="Asap"/>
                <a:sym typeface="Asap"/>
              </a:defRPr>
            </a:lvl4pPr>
            <a:lvl5pPr lvl="4" algn="ctr" rtl="0">
              <a:lnSpc>
                <a:spcPct val="100000"/>
              </a:lnSpc>
              <a:spcBef>
                <a:spcPts val="0"/>
              </a:spcBef>
              <a:spcAft>
                <a:spcPts val="0"/>
              </a:spcAft>
              <a:buSzPts val="2400"/>
              <a:buFont typeface="Asap"/>
              <a:buNone/>
              <a:defRPr sz="2400">
                <a:latin typeface="Asap"/>
                <a:ea typeface="Asap"/>
                <a:cs typeface="Asap"/>
                <a:sym typeface="Asap"/>
              </a:defRPr>
            </a:lvl5pPr>
            <a:lvl6pPr lvl="5" algn="ctr" rtl="0">
              <a:lnSpc>
                <a:spcPct val="100000"/>
              </a:lnSpc>
              <a:spcBef>
                <a:spcPts val="0"/>
              </a:spcBef>
              <a:spcAft>
                <a:spcPts val="0"/>
              </a:spcAft>
              <a:buSzPts val="2400"/>
              <a:buFont typeface="Asap"/>
              <a:buNone/>
              <a:defRPr sz="2400">
                <a:latin typeface="Asap"/>
                <a:ea typeface="Asap"/>
                <a:cs typeface="Asap"/>
                <a:sym typeface="Asap"/>
              </a:defRPr>
            </a:lvl6pPr>
            <a:lvl7pPr lvl="6" algn="ctr" rtl="0">
              <a:lnSpc>
                <a:spcPct val="100000"/>
              </a:lnSpc>
              <a:spcBef>
                <a:spcPts val="0"/>
              </a:spcBef>
              <a:spcAft>
                <a:spcPts val="0"/>
              </a:spcAft>
              <a:buSzPts val="2400"/>
              <a:buFont typeface="Asap"/>
              <a:buNone/>
              <a:defRPr sz="2400">
                <a:latin typeface="Asap"/>
                <a:ea typeface="Asap"/>
                <a:cs typeface="Asap"/>
                <a:sym typeface="Asap"/>
              </a:defRPr>
            </a:lvl7pPr>
            <a:lvl8pPr lvl="7" algn="ctr" rtl="0">
              <a:lnSpc>
                <a:spcPct val="100000"/>
              </a:lnSpc>
              <a:spcBef>
                <a:spcPts val="0"/>
              </a:spcBef>
              <a:spcAft>
                <a:spcPts val="0"/>
              </a:spcAft>
              <a:buSzPts val="2400"/>
              <a:buFont typeface="Asap"/>
              <a:buNone/>
              <a:defRPr sz="2400">
                <a:latin typeface="Asap"/>
                <a:ea typeface="Asap"/>
                <a:cs typeface="Asap"/>
                <a:sym typeface="Asap"/>
              </a:defRPr>
            </a:lvl8pPr>
            <a:lvl9pPr lvl="8" algn="ctr" rtl="0">
              <a:lnSpc>
                <a:spcPct val="100000"/>
              </a:lnSpc>
              <a:spcBef>
                <a:spcPts val="0"/>
              </a:spcBef>
              <a:spcAft>
                <a:spcPts val="0"/>
              </a:spcAft>
              <a:buSzPts val="2400"/>
              <a:buFont typeface="Asap"/>
              <a:buNone/>
              <a:defRPr sz="2400">
                <a:latin typeface="Asap"/>
                <a:ea typeface="Asap"/>
                <a:cs typeface="Asap"/>
                <a:sym typeface="Asap"/>
              </a:defRPr>
            </a:lvl9pPr>
          </a:lstStyle>
          <a:p>
            <a:endParaRPr/>
          </a:p>
        </p:txBody>
      </p:sp>
      <p:grpSp>
        <p:nvGrpSpPr>
          <p:cNvPr id="53" name="Google Shape;53;p5"/>
          <p:cNvGrpSpPr/>
          <p:nvPr/>
        </p:nvGrpSpPr>
        <p:grpSpPr>
          <a:xfrm>
            <a:off x="269814" y="289784"/>
            <a:ext cx="8545678" cy="4354575"/>
            <a:chOff x="269814" y="289784"/>
            <a:chExt cx="8545678" cy="4354575"/>
          </a:xfrm>
        </p:grpSpPr>
        <p:grpSp>
          <p:nvGrpSpPr>
            <p:cNvPr id="54" name="Google Shape;54;p5"/>
            <p:cNvGrpSpPr/>
            <p:nvPr/>
          </p:nvGrpSpPr>
          <p:grpSpPr>
            <a:xfrm flipH="1">
              <a:off x="8546664" y="289784"/>
              <a:ext cx="235428" cy="360837"/>
              <a:chOff x="272737" y="374846"/>
              <a:chExt cx="191188" cy="293054"/>
            </a:xfrm>
          </p:grpSpPr>
          <p:sp>
            <p:nvSpPr>
              <p:cNvPr id="55" name="Google Shape;55;p5"/>
              <p:cNvSpPr/>
              <p:nvPr/>
            </p:nvSpPr>
            <p:spPr>
              <a:xfrm>
                <a:off x="272737" y="374846"/>
                <a:ext cx="73200" cy="7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a:off x="418325" y="539975"/>
                <a:ext cx="45600" cy="45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a:off x="298025" y="640600"/>
                <a:ext cx="27300" cy="27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5"/>
            <p:cNvGrpSpPr/>
            <p:nvPr/>
          </p:nvGrpSpPr>
          <p:grpSpPr>
            <a:xfrm flipH="1">
              <a:off x="269814" y="289784"/>
              <a:ext cx="235428" cy="2621670"/>
              <a:chOff x="272737" y="374846"/>
              <a:chExt cx="191188" cy="2129189"/>
            </a:xfrm>
          </p:grpSpPr>
          <p:sp>
            <p:nvSpPr>
              <p:cNvPr id="59" name="Google Shape;59;p5"/>
              <p:cNvSpPr/>
              <p:nvPr/>
            </p:nvSpPr>
            <p:spPr>
              <a:xfrm>
                <a:off x="272737" y="374846"/>
                <a:ext cx="73200" cy="73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p:nvPr/>
            </p:nvSpPr>
            <p:spPr>
              <a:xfrm>
                <a:off x="418325" y="2458435"/>
                <a:ext cx="45600" cy="45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5"/>
              <p:cNvSpPr/>
              <p:nvPr/>
            </p:nvSpPr>
            <p:spPr>
              <a:xfrm>
                <a:off x="298025" y="640600"/>
                <a:ext cx="27300" cy="2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5"/>
            <p:cNvSpPr/>
            <p:nvPr/>
          </p:nvSpPr>
          <p:spPr>
            <a:xfrm flipH="1">
              <a:off x="8725492" y="4554359"/>
              <a:ext cx="90000" cy="90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7"/>
        <p:cNvGrpSpPr/>
        <p:nvPr/>
      </p:nvGrpSpPr>
      <p:grpSpPr>
        <a:xfrm>
          <a:off x="0" y="0"/>
          <a:ext cx="0" cy="0"/>
          <a:chOff x="0" y="0"/>
          <a:chExt cx="0" cy="0"/>
        </a:xfrm>
      </p:grpSpPr>
      <p:sp>
        <p:nvSpPr>
          <p:cNvPr id="88" name="Google Shape;88;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pic>
        <p:nvPicPr>
          <p:cNvPr id="89" name="Google Shape;89;p8"/>
          <p:cNvPicPr preferRelativeResize="0"/>
          <p:nvPr/>
        </p:nvPicPr>
        <p:blipFill>
          <a:blip r:embed="rId2">
            <a:alphaModFix/>
          </a:blip>
          <a:stretch>
            <a:fillRect/>
          </a:stretch>
        </p:blipFill>
        <p:spPr>
          <a:xfrm>
            <a:off x="-1484750" y="2470150"/>
            <a:ext cx="4666088" cy="4838703"/>
          </a:xfrm>
          <a:prstGeom prst="rect">
            <a:avLst/>
          </a:prstGeom>
          <a:noFill/>
          <a:ln>
            <a:noFill/>
          </a:ln>
        </p:spPr>
      </p:pic>
      <p:grpSp>
        <p:nvGrpSpPr>
          <p:cNvPr id="90" name="Google Shape;90;p8"/>
          <p:cNvGrpSpPr/>
          <p:nvPr/>
        </p:nvGrpSpPr>
        <p:grpSpPr>
          <a:xfrm flipH="1">
            <a:off x="8546664" y="289784"/>
            <a:ext cx="235428" cy="360837"/>
            <a:chOff x="272737" y="374846"/>
            <a:chExt cx="191188" cy="293054"/>
          </a:xfrm>
        </p:grpSpPr>
        <p:sp>
          <p:nvSpPr>
            <p:cNvPr id="91" name="Google Shape;91;p8"/>
            <p:cNvSpPr/>
            <p:nvPr/>
          </p:nvSpPr>
          <p:spPr>
            <a:xfrm>
              <a:off x="272737" y="374846"/>
              <a:ext cx="73200" cy="73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418325" y="539975"/>
              <a:ext cx="45600" cy="4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8"/>
            <p:cNvSpPr/>
            <p:nvPr/>
          </p:nvSpPr>
          <p:spPr>
            <a:xfrm>
              <a:off x="298025" y="640600"/>
              <a:ext cx="27300" cy="2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4"/>
        <p:cNvGrpSpPr/>
        <p:nvPr/>
      </p:nvGrpSpPr>
      <p:grpSpPr>
        <a:xfrm>
          <a:off x="0" y="0"/>
          <a:ext cx="0" cy="0"/>
          <a:chOff x="0" y="0"/>
          <a:chExt cx="0" cy="0"/>
        </a:xfrm>
      </p:grpSpPr>
      <p:sp>
        <p:nvSpPr>
          <p:cNvPr id="95" name="Google Shape;95;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6" name="Google Shape;96;p9"/>
          <p:cNvSpPr txBox="1">
            <a:spLocks noGrp="1"/>
          </p:cNvSpPr>
          <p:nvPr>
            <p:ph type="subTitle" idx="1"/>
          </p:nvPr>
        </p:nvSpPr>
        <p:spPr>
          <a:xfrm>
            <a:off x="2201925" y="2427926"/>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pic>
        <p:nvPicPr>
          <p:cNvPr id="97" name="Google Shape;97;p9"/>
          <p:cNvPicPr preferRelativeResize="0"/>
          <p:nvPr/>
        </p:nvPicPr>
        <p:blipFill>
          <a:blip r:embed="rId2">
            <a:alphaModFix/>
          </a:blip>
          <a:stretch>
            <a:fillRect/>
          </a:stretch>
        </p:blipFill>
        <p:spPr>
          <a:xfrm rot="4896753">
            <a:off x="6331350" y="2544750"/>
            <a:ext cx="4666089" cy="4838704"/>
          </a:xfrm>
          <a:prstGeom prst="rect">
            <a:avLst/>
          </a:prstGeom>
          <a:noFill/>
          <a:ln>
            <a:noFill/>
          </a:ln>
        </p:spPr>
      </p:pic>
      <p:grpSp>
        <p:nvGrpSpPr>
          <p:cNvPr id="98" name="Google Shape;98;p9"/>
          <p:cNvGrpSpPr/>
          <p:nvPr/>
        </p:nvGrpSpPr>
        <p:grpSpPr>
          <a:xfrm>
            <a:off x="228164" y="234225"/>
            <a:ext cx="7238969" cy="4480396"/>
            <a:chOff x="228164" y="234225"/>
            <a:chExt cx="7238969" cy="4480396"/>
          </a:xfrm>
        </p:grpSpPr>
        <p:grpSp>
          <p:nvGrpSpPr>
            <p:cNvPr id="99" name="Google Shape;99;p9"/>
            <p:cNvGrpSpPr/>
            <p:nvPr/>
          </p:nvGrpSpPr>
          <p:grpSpPr>
            <a:xfrm rot="6068905" flipH="1">
              <a:off x="7149635" y="204185"/>
              <a:ext cx="235436" cy="360849"/>
              <a:chOff x="272737" y="374846"/>
              <a:chExt cx="191188" cy="293054"/>
            </a:xfrm>
          </p:grpSpPr>
          <p:sp>
            <p:nvSpPr>
              <p:cNvPr id="100" name="Google Shape;100;p9"/>
              <p:cNvSpPr/>
              <p:nvPr/>
            </p:nvSpPr>
            <p:spPr>
              <a:xfrm>
                <a:off x="272737" y="374846"/>
                <a:ext cx="73200" cy="73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418325" y="539975"/>
                <a:ext cx="45600" cy="4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9"/>
              <p:cNvSpPr/>
              <p:nvPr/>
            </p:nvSpPr>
            <p:spPr>
              <a:xfrm>
                <a:off x="298025" y="640600"/>
                <a:ext cx="27300" cy="2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03;p9"/>
            <p:cNvGrpSpPr/>
            <p:nvPr/>
          </p:nvGrpSpPr>
          <p:grpSpPr>
            <a:xfrm flipH="1">
              <a:off x="228164" y="2143984"/>
              <a:ext cx="235428" cy="2570637"/>
              <a:chOff x="272737" y="-1419842"/>
              <a:chExt cx="191188" cy="2087742"/>
            </a:xfrm>
          </p:grpSpPr>
          <p:sp>
            <p:nvSpPr>
              <p:cNvPr id="104" name="Google Shape;104;p9"/>
              <p:cNvSpPr/>
              <p:nvPr/>
            </p:nvSpPr>
            <p:spPr>
              <a:xfrm>
                <a:off x="272737" y="-1419842"/>
                <a:ext cx="73200" cy="7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9"/>
              <p:cNvSpPr/>
              <p:nvPr/>
            </p:nvSpPr>
            <p:spPr>
              <a:xfrm>
                <a:off x="418325" y="539975"/>
                <a:ext cx="45600" cy="4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9"/>
              <p:cNvSpPr/>
              <p:nvPr/>
            </p:nvSpPr>
            <p:spPr>
              <a:xfrm>
                <a:off x="298025" y="640600"/>
                <a:ext cx="27300" cy="2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7"/>
        <p:cNvGrpSpPr/>
        <p:nvPr/>
      </p:nvGrpSpPr>
      <p:grpSpPr>
        <a:xfrm>
          <a:off x="0" y="0"/>
          <a:ext cx="0" cy="0"/>
          <a:chOff x="0" y="0"/>
          <a:chExt cx="0" cy="0"/>
        </a:xfrm>
      </p:grpSpPr>
      <p:sp>
        <p:nvSpPr>
          <p:cNvPr id="108" name="Google Shape;108;p10"/>
          <p:cNvSpPr>
            <a:spLocks noGrp="1"/>
          </p:cNvSpPr>
          <p:nvPr>
            <p:ph type="pic" idx="2"/>
          </p:nvPr>
        </p:nvSpPr>
        <p:spPr>
          <a:xfrm>
            <a:off x="-6875" y="0"/>
            <a:ext cx="9144000" cy="5157300"/>
          </a:xfrm>
          <a:prstGeom prst="rect">
            <a:avLst/>
          </a:prstGeom>
          <a:noFill/>
          <a:ln>
            <a:noFill/>
          </a:ln>
        </p:spPr>
      </p:sp>
      <p:sp>
        <p:nvSpPr>
          <p:cNvPr id="109" name="Google Shape;109;p10"/>
          <p:cNvSpPr txBox="1">
            <a:spLocks noGrp="1"/>
          </p:cNvSpPr>
          <p:nvPr>
            <p:ph type="title"/>
          </p:nvPr>
        </p:nvSpPr>
        <p:spPr>
          <a:xfrm>
            <a:off x="720000" y="4038000"/>
            <a:ext cx="7704000" cy="572700"/>
          </a:xfrm>
          <a:prstGeom prst="rect">
            <a:avLst/>
          </a:prstGeom>
          <a:solidFill>
            <a:schemeClr val="lt1"/>
          </a:solidFill>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2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76"/>
        <p:cNvGrpSpPr/>
        <p:nvPr/>
      </p:nvGrpSpPr>
      <p:grpSpPr>
        <a:xfrm>
          <a:off x="0" y="0"/>
          <a:ext cx="0" cy="0"/>
          <a:chOff x="0" y="0"/>
          <a:chExt cx="0" cy="0"/>
        </a:xfrm>
      </p:grpSpPr>
      <p:sp>
        <p:nvSpPr>
          <p:cNvPr id="277" name="Google Shape;277;p21"/>
          <p:cNvSpPr txBox="1">
            <a:spLocks noGrp="1"/>
          </p:cNvSpPr>
          <p:nvPr>
            <p:ph type="ctrTitle"/>
          </p:nvPr>
        </p:nvSpPr>
        <p:spPr>
          <a:xfrm>
            <a:off x="2570400" y="698355"/>
            <a:ext cx="4003200" cy="80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5200"/>
              <a:buNone/>
              <a:defRPr sz="5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78" name="Google Shape;278;p21"/>
          <p:cNvSpPr txBox="1">
            <a:spLocks noGrp="1"/>
          </p:cNvSpPr>
          <p:nvPr>
            <p:ph type="subTitle" idx="1"/>
          </p:nvPr>
        </p:nvSpPr>
        <p:spPr>
          <a:xfrm>
            <a:off x="2570400" y="1520802"/>
            <a:ext cx="4003200" cy="99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279" name="Google Shape;279;p21"/>
          <p:cNvGrpSpPr/>
          <p:nvPr/>
        </p:nvGrpSpPr>
        <p:grpSpPr>
          <a:xfrm>
            <a:off x="4369160" y="283023"/>
            <a:ext cx="4873931" cy="5502423"/>
            <a:chOff x="4369160" y="283023"/>
            <a:chExt cx="4873931" cy="5502423"/>
          </a:xfrm>
        </p:grpSpPr>
        <p:grpSp>
          <p:nvGrpSpPr>
            <p:cNvPr id="280" name="Google Shape;280;p21"/>
            <p:cNvGrpSpPr/>
            <p:nvPr/>
          </p:nvGrpSpPr>
          <p:grpSpPr>
            <a:xfrm rot="9237559" flipH="1">
              <a:off x="8401217" y="367942"/>
              <a:ext cx="636889" cy="1081047"/>
              <a:chOff x="272737" y="374846"/>
              <a:chExt cx="517204" cy="877958"/>
            </a:xfrm>
          </p:grpSpPr>
          <p:sp>
            <p:nvSpPr>
              <p:cNvPr id="281" name="Google Shape;281;p21"/>
              <p:cNvSpPr/>
              <p:nvPr/>
            </p:nvSpPr>
            <p:spPr>
              <a:xfrm>
                <a:off x="272737" y="374846"/>
                <a:ext cx="73200" cy="73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1"/>
              <p:cNvSpPr/>
              <p:nvPr/>
            </p:nvSpPr>
            <p:spPr>
              <a:xfrm>
                <a:off x="744341" y="1207204"/>
                <a:ext cx="45600" cy="45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1"/>
              <p:cNvSpPr/>
              <p:nvPr/>
            </p:nvSpPr>
            <p:spPr>
              <a:xfrm>
                <a:off x="298025" y="640600"/>
                <a:ext cx="27300" cy="2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21"/>
            <p:cNvGrpSpPr/>
            <p:nvPr/>
          </p:nvGrpSpPr>
          <p:grpSpPr>
            <a:xfrm rot="9237559" flipH="1">
              <a:off x="4459238" y="4360552"/>
              <a:ext cx="2358551" cy="955698"/>
              <a:chOff x="-839830" y="241127"/>
              <a:chExt cx="1915326" cy="776158"/>
            </a:xfrm>
          </p:grpSpPr>
          <p:sp>
            <p:nvSpPr>
              <p:cNvPr id="285" name="Google Shape;285;p21"/>
              <p:cNvSpPr/>
              <p:nvPr/>
            </p:nvSpPr>
            <p:spPr>
              <a:xfrm>
                <a:off x="272737" y="374846"/>
                <a:ext cx="73200" cy="7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1"/>
              <p:cNvSpPr/>
              <p:nvPr/>
            </p:nvSpPr>
            <p:spPr>
              <a:xfrm>
                <a:off x="1029897" y="241127"/>
                <a:ext cx="45600" cy="45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1"/>
              <p:cNvSpPr/>
              <p:nvPr/>
            </p:nvSpPr>
            <p:spPr>
              <a:xfrm>
                <a:off x="-839830" y="989985"/>
                <a:ext cx="27300" cy="273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8" name="Google Shape;288;p21"/>
          <p:cNvSpPr txBox="1"/>
          <p:nvPr/>
        </p:nvSpPr>
        <p:spPr>
          <a:xfrm>
            <a:off x="2570400" y="3668648"/>
            <a:ext cx="4003200" cy="3516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000">
                <a:solidFill>
                  <a:schemeClr val="dk1"/>
                </a:solidFill>
                <a:latin typeface="Baloo 2"/>
                <a:ea typeface="Baloo 2"/>
                <a:cs typeface="Baloo 2"/>
                <a:sym typeface="Baloo 2"/>
              </a:rPr>
              <a:t>CREDITS: This presentation template was created by </a:t>
            </a:r>
            <a:r>
              <a:rPr lang="en" sz="1000" b="1" u="sng">
                <a:solidFill>
                  <a:schemeClr val="dk1"/>
                </a:solidFill>
                <a:latin typeface="Baloo 2"/>
                <a:ea typeface="Baloo 2"/>
                <a:cs typeface="Baloo 2"/>
                <a:sym typeface="Baloo 2"/>
                <a:hlinkClick r:id="rId2">
                  <a:extLst>
                    <a:ext uri="{A12FA001-AC4F-418D-AE19-62706E023703}">
                      <ahyp:hlinkClr xmlns:ahyp="http://schemas.microsoft.com/office/drawing/2018/hyperlinkcolor" val="tx"/>
                    </a:ext>
                  </a:extLst>
                </a:hlinkClick>
              </a:rPr>
              <a:t>Slidesgo</a:t>
            </a:r>
            <a:r>
              <a:rPr lang="en" sz="1000">
                <a:solidFill>
                  <a:schemeClr val="dk1"/>
                </a:solidFill>
                <a:latin typeface="Baloo 2"/>
                <a:ea typeface="Baloo 2"/>
                <a:cs typeface="Baloo 2"/>
                <a:sym typeface="Baloo 2"/>
              </a:rPr>
              <a:t>, and includes icons by </a:t>
            </a:r>
            <a:r>
              <a:rPr lang="en" sz="1000" b="1" u="sng">
                <a:solidFill>
                  <a:schemeClr val="dk1"/>
                </a:solidFill>
                <a:latin typeface="Baloo 2"/>
                <a:ea typeface="Baloo 2"/>
                <a:cs typeface="Baloo 2"/>
                <a:sym typeface="Baloo 2"/>
                <a:hlinkClick r:id="rId3">
                  <a:extLst>
                    <a:ext uri="{A12FA001-AC4F-418D-AE19-62706E023703}">
                      <ahyp:hlinkClr xmlns:ahyp="http://schemas.microsoft.com/office/drawing/2018/hyperlinkcolor" val="tx"/>
                    </a:ext>
                  </a:extLst>
                </a:hlinkClick>
              </a:rPr>
              <a:t>Flaticon</a:t>
            </a:r>
            <a:r>
              <a:rPr lang="en" sz="1000">
                <a:solidFill>
                  <a:schemeClr val="dk1"/>
                </a:solidFill>
                <a:latin typeface="Baloo 2"/>
                <a:ea typeface="Baloo 2"/>
                <a:cs typeface="Baloo 2"/>
                <a:sym typeface="Baloo 2"/>
              </a:rPr>
              <a:t> and infographics &amp; images by </a:t>
            </a:r>
            <a:r>
              <a:rPr lang="en" sz="1000" b="1" u="sng">
                <a:solidFill>
                  <a:schemeClr val="dk1"/>
                </a:solidFill>
                <a:latin typeface="Baloo 2"/>
                <a:ea typeface="Baloo 2"/>
                <a:cs typeface="Baloo 2"/>
                <a:sym typeface="Baloo 2"/>
                <a:hlinkClick r:id="rId4">
                  <a:extLst>
                    <a:ext uri="{A12FA001-AC4F-418D-AE19-62706E023703}">
                      <ahyp:hlinkClr xmlns:ahyp="http://schemas.microsoft.com/office/drawing/2018/hyperlinkcolor" val="tx"/>
                    </a:ext>
                  </a:extLst>
                </a:hlinkClick>
              </a:rPr>
              <a:t>Freepik</a:t>
            </a:r>
            <a:endParaRPr sz="1000" b="1" u="sng">
              <a:solidFill>
                <a:schemeClr val="dk1"/>
              </a:solidFill>
              <a:latin typeface="Baloo 2"/>
              <a:ea typeface="Baloo 2"/>
              <a:cs typeface="Baloo 2"/>
              <a:sym typeface="Baloo 2"/>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89"/>
        <p:cNvGrpSpPr/>
        <p:nvPr/>
      </p:nvGrpSpPr>
      <p:grpSpPr>
        <a:xfrm>
          <a:off x="0" y="0"/>
          <a:ext cx="0" cy="0"/>
          <a:chOff x="0" y="0"/>
          <a:chExt cx="0" cy="0"/>
        </a:xfrm>
      </p:grpSpPr>
      <p:pic>
        <p:nvPicPr>
          <p:cNvPr id="290" name="Google Shape;290;p22"/>
          <p:cNvPicPr preferRelativeResize="0"/>
          <p:nvPr/>
        </p:nvPicPr>
        <p:blipFill>
          <a:blip r:embed="rId2">
            <a:alphaModFix/>
          </a:blip>
          <a:stretch>
            <a:fillRect/>
          </a:stretch>
        </p:blipFill>
        <p:spPr>
          <a:xfrm rot="-2700000">
            <a:off x="6172199" y="3370751"/>
            <a:ext cx="3186351" cy="33042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91"/>
        <p:cNvGrpSpPr/>
        <p:nvPr/>
      </p:nvGrpSpPr>
      <p:grpSpPr>
        <a:xfrm>
          <a:off x="0" y="0"/>
          <a:ext cx="0" cy="0"/>
          <a:chOff x="0" y="0"/>
          <a:chExt cx="0" cy="0"/>
        </a:xfrm>
      </p:grpSpPr>
      <p:grpSp>
        <p:nvGrpSpPr>
          <p:cNvPr id="292" name="Google Shape;292;p23"/>
          <p:cNvGrpSpPr/>
          <p:nvPr/>
        </p:nvGrpSpPr>
        <p:grpSpPr>
          <a:xfrm flipH="1">
            <a:off x="215464" y="416784"/>
            <a:ext cx="235428" cy="360837"/>
            <a:chOff x="272737" y="374846"/>
            <a:chExt cx="191188" cy="293054"/>
          </a:xfrm>
        </p:grpSpPr>
        <p:sp>
          <p:nvSpPr>
            <p:cNvPr id="293" name="Google Shape;293;p23"/>
            <p:cNvSpPr/>
            <p:nvPr/>
          </p:nvSpPr>
          <p:spPr>
            <a:xfrm>
              <a:off x="272737" y="374846"/>
              <a:ext cx="73200" cy="73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3"/>
            <p:cNvSpPr/>
            <p:nvPr/>
          </p:nvSpPr>
          <p:spPr>
            <a:xfrm>
              <a:off x="418325" y="539975"/>
              <a:ext cx="45600" cy="45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3"/>
            <p:cNvSpPr/>
            <p:nvPr/>
          </p:nvSpPr>
          <p:spPr>
            <a:xfrm>
              <a:off x="298025" y="640600"/>
              <a:ext cx="27300" cy="27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sap SemiBold"/>
              <a:buNone/>
              <a:defRPr sz="3000">
                <a:solidFill>
                  <a:schemeClr val="dk1"/>
                </a:solidFill>
                <a:latin typeface="Asap SemiBold"/>
                <a:ea typeface="Asap SemiBold"/>
                <a:cs typeface="Asap SemiBold"/>
                <a:sym typeface="Asap SemiBold"/>
              </a:defRPr>
            </a:lvl1pPr>
            <a:lvl2pPr lvl="1" rtl="0">
              <a:spcBef>
                <a:spcPts val="0"/>
              </a:spcBef>
              <a:spcAft>
                <a:spcPts val="0"/>
              </a:spcAft>
              <a:buClr>
                <a:schemeClr val="dk1"/>
              </a:buClr>
              <a:buSzPts val="3500"/>
              <a:buFont typeface="Asap SemiBold"/>
              <a:buNone/>
              <a:defRPr sz="3500">
                <a:solidFill>
                  <a:schemeClr val="dk1"/>
                </a:solidFill>
                <a:latin typeface="Asap SemiBold"/>
                <a:ea typeface="Asap SemiBold"/>
                <a:cs typeface="Asap SemiBold"/>
                <a:sym typeface="Asap SemiBold"/>
              </a:defRPr>
            </a:lvl2pPr>
            <a:lvl3pPr lvl="2" rtl="0">
              <a:spcBef>
                <a:spcPts val="0"/>
              </a:spcBef>
              <a:spcAft>
                <a:spcPts val="0"/>
              </a:spcAft>
              <a:buClr>
                <a:schemeClr val="dk1"/>
              </a:buClr>
              <a:buSzPts val="3500"/>
              <a:buFont typeface="Asap SemiBold"/>
              <a:buNone/>
              <a:defRPr sz="3500">
                <a:solidFill>
                  <a:schemeClr val="dk1"/>
                </a:solidFill>
                <a:latin typeface="Asap SemiBold"/>
                <a:ea typeface="Asap SemiBold"/>
                <a:cs typeface="Asap SemiBold"/>
                <a:sym typeface="Asap SemiBold"/>
              </a:defRPr>
            </a:lvl3pPr>
            <a:lvl4pPr lvl="3" rtl="0">
              <a:spcBef>
                <a:spcPts val="0"/>
              </a:spcBef>
              <a:spcAft>
                <a:spcPts val="0"/>
              </a:spcAft>
              <a:buClr>
                <a:schemeClr val="dk1"/>
              </a:buClr>
              <a:buSzPts val="3500"/>
              <a:buFont typeface="Asap SemiBold"/>
              <a:buNone/>
              <a:defRPr sz="3500">
                <a:solidFill>
                  <a:schemeClr val="dk1"/>
                </a:solidFill>
                <a:latin typeface="Asap SemiBold"/>
                <a:ea typeface="Asap SemiBold"/>
                <a:cs typeface="Asap SemiBold"/>
                <a:sym typeface="Asap SemiBold"/>
              </a:defRPr>
            </a:lvl4pPr>
            <a:lvl5pPr lvl="4" rtl="0">
              <a:spcBef>
                <a:spcPts val="0"/>
              </a:spcBef>
              <a:spcAft>
                <a:spcPts val="0"/>
              </a:spcAft>
              <a:buClr>
                <a:schemeClr val="dk1"/>
              </a:buClr>
              <a:buSzPts val="3500"/>
              <a:buFont typeface="Asap SemiBold"/>
              <a:buNone/>
              <a:defRPr sz="3500">
                <a:solidFill>
                  <a:schemeClr val="dk1"/>
                </a:solidFill>
                <a:latin typeface="Asap SemiBold"/>
                <a:ea typeface="Asap SemiBold"/>
                <a:cs typeface="Asap SemiBold"/>
                <a:sym typeface="Asap SemiBold"/>
              </a:defRPr>
            </a:lvl5pPr>
            <a:lvl6pPr lvl="5" rtl="0">
              <a:spcBef>
                <a:spcPts val="0"/>
              </a:spcBef>
              <a:spcAft>
                <a:spcPts val="0"/>
              </a:spcAft>
              <a:buClr>
                <a:schemeClr val="dk1"/>
              </a:buClr>
              <a:buSzPts val="3500"/>
              <a:buFont typeface="Asap SemiBold"/>
              <a:buNone/>
              <a:defRPr sz="3500">
                <a:solidFill>
                  <a:schemeClr val="dk1"/>
                </a:solidFill>
                <a:latin typeface="Asap SemiBold"/>
                <a:ea typeface="Asap SemiBold"/>
                <a:cs typeface="Asap SemiBold"/>
                <a:sym typeface="Asap SemiBold"/>
              </a:defRPr>
            </a:lvl6pPr>
            <a:lvl7pPr lvl="6" rtl="0">
              <a:spcBef>
                <a:spcPts val="0"/>
              </a:spcBef>
              <a:spcAft>
                <a:spcPts val="0"/>
              </a:spcAft>
              <a:buClr>
                <a:schemeClr val="dk1"/>
              </a:buClr>
              <a:buSzPts val="3500"/>
              <a:buFont typeface="Asap SemiBold"/>
              <a:buNone/>
              <a:defRPr sz="3500">
                <a:solidFill>
                  <a:schemeClr val="dk1"/>
                </a:solidFill>
                <a:latin typeface="Asap SemiBold"/>
                <a:ea typeface="Asap SemiBold"/>
                <a:cs typeface="Asap SemiBold"/>
                <a:sym typeface="Asap SemiBold"/>
              </a:defRPr>
            </a:lvl7pPr>
            <a:lvl8pPr lvl="7" rtl="0">
              <a:spcBef>
                <a:spcPts val="0"/>
              </a:spcBef>
              <a:spcAft>
                <a:spcPts val="0"/>
              </a:spcAft>
              <a:buClr>
                <a:schemeClr val="dk1"/>
              </a:buClr>
              <a:buSzPts val="3500"/>
              <a:buFont typeface="Asap SemiBold"/>
              <a:buNone/>
              <a:defRPr sz="3500">
                <a:solidFill>
                  <a:schemeClr val="dk1"/>
                </a:solidFill>
                <a:latin typeface="Asap SemiBold"/>
                <a:ea typeface="Asap SemiBold"/>
                <a:cs typeface="Asap SemiBold"/>
                <a:sym typeface="Asap SemiBold"/>
              </a:defRPr>
            </a:lvl8pPr>
            <a:lvl9pPr lvl="8" rtl="0">
              <a:spcBef>
                <a:spcPts val="0"/>
              </a:spcBef>
              <a:spcAft>
                <a:spcPts val="0"/>
              </a:spcAft>
              <a:buClr>
                <a:schemeClr val="dk1"/>
              </a:buClr>
              <a:buSzPts val="3500"/>
              <a:buFont typeface="Asap SemiBold"/>
              <a:buNone/>
              <a:defRPr sz="3500">
                <a:solidFill>
                  <a:schemeClr val="dk1"/>
                </a:solidFill>
                <a:latin typeface="Asap SemiBold"/>
                <a:ea typeface="Asap SemiBold"/>
                <a:cs typeface="Asap SemiBold"/>
                <a:sym typeface="Asap Semi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loo 2"/>
              <a:buChar char="●"/>
              <a:defRPr sz="1200">
                <a:solidFill>
                  <a:schemeClr val="dk1"/>
                </a:solidFill>
                <a:latin typeface="Baloo 2"/>
                <a:ea typeface="Baloo 2"/>
                <a:cs typeface="Baloo 2"/>
                <a:sym typeface="Baloo 2"/>
              </a:defRPr>
            </a:lvl1pPr>
            <a:lvl2pPr marL="914400" lvl="1" indent="-304800">
              <a:lnSpc>
                <a:spcPct val="100000"/>
              </a:lnSpc>
              <a:spcBef>
                <a:spcPts val="0"/>
              </a:spcBef>
              <a:spcAft>
                <a:spcPts val="0"/>
              </a:spcAft>
              <a:buClr>
                <a:schemeClr val="dk1"/>
              </a:buClr>
              <a:buSzPts val="1200"/>
              <a:buFont typeface="Baloo 2"/>
              <a:buChar char="○"/>
              <a:defRPr sz="1200">
                <a:solidFill>
                  <a:schemeClr val="dk1"/>
                </a:solidFill>
                <a:latin typeface="Baloo 2"/>
                <a:ea typeface="Baloo 2"/>
                <a:cs typeface="Baloo 2"/>
                <a:sym typeface="Baloo 2"/>
              </a:defRPr>
            </a:lvl2pPr>
            <a:lvl3pPr marL="1371600" lvl="2" indent="-304800">
              <a:lnSpc>
                <a:spcPct val="100000"/>
              </a:lnSpc>
              <a:spcBef>
                <a:spcPts val="0"/>
              </a:spcBef>
              <a:spcAft>
                <a:spcPts val="0"/>
              </a:spcAft>
              <a:buClr>
                <a:schemeClr val="dk1"/>
              </a:buClr>
              <a:buSzPts val="1200"/>
              <a:buFont typeface="Baloo 2"/>
              <a:buChar char="■"/>
              <a:defRPr sz="1200">
                <a:solidFill>
                  <a:schemeClr val="dk1"/>
                </a:solidFill>
                <a:latin typeface="Baloo 2"/>
                <a:ea typeface="Baloo 2"/>
                <a:cs typeface="Baloo 2"/>
                <a:sym typeface="Baloo 2"/>
              </a:defRPr>
            </a:lvl3pPr>
            <a:lvl4pPr marL="1828800" lvl="3" indent="-304800">
              <a:lnSpc>
                <a:spcPct val="100000"/>
              </a:lnSpc>
              <a:spcBef>
                <a:spcPts val="0"/>
              </a:spcBef>
              <a:spcAft>
                <a:spcPts val="0"/>
              </a:spcAft>
              <a:buClr>
                <a:schemeClr val="dk1"/>
              </a:buClr>
              <a:buSzPts val="1200"/>
              <a:buFont typeface="Baloo 2"/>
              <a:buChar char="●"/>
              <a:defRPr sz="1200">
                <a:solidFill>
                  <a:schemeClr val="dk1"/>
                </a:solidFill>
                <a:latin typeface="Baloo 2"/>
                <a:ea typeface="Baloo 2"/>
                <a:cs typeface="Baloo 2"/>
                <a:sym typeface="Baloo 2"/>
              </a:defRPr>
            </a:lvl4pPr>
            <a:lvl5pPr marL="2286000" lvl="4" indent="-304800">
              <a:lnSpc>
                <a:spcPct val="100000"/>
              </a:lnSpc>
              <a:spcBef>
                <a:spcPts val="0"/>
              </a:spcBef>
              <a:spcAft>
                <a:spcPts val="0"/>
              </a:spcAft>
              <a:buClr>
                <a:schemeClr val="dk1"/>
              </a:buClr>
              <a:buSzPts val="1200"/>
              <a:buFont typeface="Baloo 2"/>
              <a:buChar char="○"/>
              <a:defRPr sz="1200">
                <a:solidFill>
                  <a:schemeClr val="dk1"/>
                </a:solidFill>
                <a:latin typeface="Baloo 2"/>
                <a:ea typeface="Baloo 2"/>
                <a:cs typeface="Baloo 2"/>
                <a:sym typeface="Baloo 2"/>
              </a:defRPr>
            </a:lvl5pPr>
            <a:lvl6pPr marL="2743200" lvl="5" indent="-304800">
              <a:lnSpc>
                <a:spcPct val="100000"/>
              </a:lnSpc>
              <a:spcBef>
                <a:spcPts val="0"/>
              </a:spcBef>
              <a:spcAft>
                <a:spcPts val="0"/>
              </a:spcAft>
              <a:buClr>
                <a:schemeClr val="dk1"/>
              </a:buClr>
              <a:buSzPts val="1200"/>
              <a:buFont typeface="Baloo 2"/>
              <a:buChar char="■"/>
              <a:defRPr sz="1200">
                <a:solidFill>
                  <a:schemeClr val="dk1"/>
                </a:solidFill>
                <a:latin typeface="Baloo 2"/>
                <a:ea typeface="Baloo 2"/>
                <a:cs typeface="Baloo 2"/>
                <a:sym typeface="Baloo 2"/>
              </a:defRPr>
            </a:lvl6pPr>
            <a:lvl7pPr marL="3200400" lvl="6" indent="-304800">
              <a:lnSpc>
                <a:spcPct val="100000"/>
              </a:lnSpc>
              <a:spcBef>
                <a:spcPts val="0"/>
              </a:spcBef>
              <a:spcAft>
                <a:spcPts val="0"/>
              </a:spcAft>
              <a:buClr>
                <a:schemeClr val="dk1"/>
              </a:buClr>
              <a:buSzPts val="1200"/>
              <a:buFont typeface="Baloo 2"/>
              <a:buChar char="●"/>
              <a:defRPr sz="1200">
                <a:solidFill>
                  <a:schemeClr val="dk1"/>
                </a:solidFill>
                <a:latin typeface="Baloo 2"/>
                <a:ea typeface="Baloo 2"/>
                <a:cs typeface="Baloo 2"/>
                <a:sym typeface="Baloo 2"/>
              </a:defRPr>
            </a:lvl7pPr>
            <a:lvl8pPr marL="3657600" lvl="7" indent="-304800">
              <a:lnSpc>
                <a:spcPct val="100000"/>
              </a:lnSpc>
              <a:spcBef>
                <a:spcPts val="0"/>
              </a:spcBef>
              <a:spcAft>
                <a:spcPts val="0"/>
              </a:spcAft>
              <a:buClr>
                <a:schemeClr val="dk1"/>
              </a:buClr>
              <a:buSzPts val="1200"/>
              <a:buFont typeface="Baloo 2"/>
              <a:buChar char="○"/>
              <a:defRPr sz="1200">
                <a:solidFill>
                  <a:schemeClr val="dk1"/>
                </a:solidFill>
                <a:latin typeface="Baloo 2"/>
                <a:ea typeface="Baloo 2"/>
                <a:cs typeface="Baloo 2"/>
                <a:sym typeface="Baloo 2"/>
              </a:defRPr>
            </a:lvl8pPr>
            <a:lvl9pPr marL="4114800" lvl="8" indent="-304800">
              <a:lnSpc>
                <a:spcPct val="100000"/>
              </a:lnSpc>
              <a:spcBef>
                <a:spcPts val="0"/>
              </a:spcBef>
              <a:spcAft>
                <a:spcPts val="0"/>
              </a:spcAft>
              <a:buClr>
                <a:schemeClr val="dk1"/>
              </a:buClr>
              <a:buSzPts val="1200"/>
              <a:buFont typeface="Baloo 2"/>
              <a:buChar char="■"/>
              <a:defRPr sz="1200">
                <a:solidFill>
                  <a:schemeClr val="dk1"/>
                </a:solidFill>
                <a:latin typeface="Baloo 2"/>
                <a:ea typeface="Baloo 2"/>
                <a:cs typeface="Baloo 2"/>
                <a:sym typeface="Baloo 2"/>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4" r:id="rId3"/>
    <p:sldLayoutId id="2147483655" r:id="rId4"/>
    <p:sldLayoutId id="2147483656" r:id="rId5"/>
    <p:sldLayoutId id="2147483658" r:id="rId6"/>
    <p:sldLayoutId id="2147483667" r:id="rId7"/>
    <p:sldLayoutId id="2147483668" r:id="rId8"/>
    <p:sldLayoutId id="2147483669" r:id="rId9"/>
    <p:sldLayoutId id="2147483670"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7" Type="http://schemas.microsoft.com/office/2007/relationships/hdphoto" Target="../media/hdphoto2.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png"/><Relationship Id="rId2" Type="http://schemas.openxmlformats.org/officeDocument/2006/relationships/video" Target="../media/media1.mov"/><Relationship Id="rId1" Type="http://schemas.microsoft.com/office/2007/relationships/media" Target="../media/media1.mov"/><Relationship Id="rId6" Type="http://schemas.microsoft.com/office/2007/relationships/hdphoto" Target="../media/hdphoto3.wdp"/><Relationship Id="rId5" Type="http://schemas.openxmlformats.org/officeDocument/2006/relationships/image" Target="../media/image5.png"/><Relationship Id="rId10" Type="http://schemas.microsoft.com/office/2007/relationships/hdphoto" Target="../media/hdphoto2.wdp"/><Relationship Id="rId4" Type="http://schemas.openxmlformats.org/officeDocument/2006/relationships/notesSlide" Target="../notesSlides/notesSlide2.xml"/><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9.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png"/><Relationship Id="rId5" Type="http://schemas.microsoft.com/office/2007/relationships/hdphoto" Target="../media/hdphoto3.wdp"/><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9.png"/><Relationship Id="rId7"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1.png"/><Relationship Id="rId5" Type="http://schemas.microsoft.com/office/2007/relationships/hdphoto" Target="../media/hdphoto3.wdp"/><Relationship Id="rId10" Type="http://schemas.microsoft.com/office/2007/relationships/hdphoto" Target="../media/hdphoto2.wdp"/><Relationship Id="rId4" Type="http://schemas.openxmlformats.org/officeDocument/2006/relationships/image" Target="../media/image5.png"/><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9.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png"/><Relationship Id="rId5" Type="http://schemas.microsoft.com/office/2007/relationships/hdphoto" Target="../media/hdphoto3.wdp"/><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7" Type="http://schemas.microsoft.com/office/2007/relationships/hdphoto" Target="../media/hdphoto2.wdp"/><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3.wdp"/><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microsoft.com/office/2007/relationships/hdphoto" Target="../media/hdphoto2.wdp"/><Relationship Id="rId3" Type="http://schemas.openxmlformats.org/officeDocument/2006/relationships/image" Target="../media/image5.png"/><Relationship Id="rId7"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7" Type="http://schemas.microsoft.com/office/2007/relationships/hdphoto" Target="../media/hdphoto2.wdp"/><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3.wdp"/><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8.png"/><Relationship Id="rId7" Type="http://schemas.openxmlformats.org/officeDocument/2006/relationships/image" Target="../media/image19.jpe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microsoft.com/office/2007/relationships/hdphoto" Target="../media/hdphoto3.wdp"/><Relationship Id="rId5" Type="http://schemas.openxmlformats.org/officeDocument/2006/relationships/image" Target="../media/image5.png"/><Relationship Id="rId4" Type="http://schemas.openxmlformats.org/officeDocument/2006/relationships/image" Target="../media/image1.png"/><Relationship Id="rId9"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5"/>
        <p:cNvGrpSpPr/>
        <p:nvPr/>
      </p:nvGrpSpPr>
      <p:grpSpPr>
        <a:xfrm>
          <a:off x="0" y="0"/>
          <a:ext cx="0" cy="0"/>
          <a:chOff x="0" y="0"/>
          <a:chExt cx="0" cy="0"/>
        </a:xfrm>
      </p:grpSpPr>
      <p:pic>
        <p:nvPicPr>
          <p:cNvPr id="316" name="Google Shape;316;p28"/>
          <p:cNvPicPr preferRelativeResize="0"/>
          <p:nvPr/>
        </p:nvPicPr>
        <p:blipFill>
          <a:blip r:embed="rId3">
            <a:alphaModFix/>
          </a:blip>
          <a:stretch>
            <a:fillRect/>
          </a:stretch>
        </p:blipFill>
        <p:spPr>
          <a:xfrm rot="-336426" flipH="1">
            <a:off x="4075449" y="-567260"/>
            <a:ext cx="7138026" cy="7410426"/>
          </a:xfrm>
          <a:prstGeom prst="rect">
            <a:avLst/>
          </a:prstGeom>
          <a:noFill/>
          <a:ln>
            <a:noFill/>
          </a:ln>
        </p:spPr>
      </p:pic>
      <p:sp>
        <p:nvSpPr>
          <p:cNvPr id="317" name="Google Shape;317;p28"/>
          <p:cNvSpPr txBox="1">
            <a:spLocks noGrp="1"/>
          </p:cNvSpPr>
          <p:nvPr>
            <p:ph type="ctrTitle"/>
          </p:nvPr>
        </p:nvSpPr>
        <p:spPr>
          <a:xfrm>
            <a:off x="715099" y="1698745"/>
            <a:ext cx="7713801" cy="169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300" dirty="0"/>
              <a:t>Loupe Browser Introduction </a:t>
            </a:r>
            <a:br>
              <a:rPr lang="en" sz="4300" dirty="0"/>
            </a:br>
            <a:r>
              <a:rPr lang="en" sz="2400" dirty="0" err="1"/>
              <a:t>ScRNAseq</a:t>
            </a:r>
            <a:r>
              <a:rPr lang="en" sz="2400" dirty="0"/>
              <a:t> in the Cloud</a:t>
            </a:r>
            <a:br>
              <a:rPr lang="en" sz="3400" dirty="0"/>
            </a:br>
            <a:endParaRPr sz="3400" dirty="0"/>
          </a:p>
        </p:txBody>
      </p:sp>
      <p:sp>
        <p:nvSpPr>
          <p:cNvPr id="318" name="Google Shape;318;p28"/>
          <p:cNvSpPr txBox="1">
            <a:spLocks noGrp="1"/>
          </p:cNvSpPr>
          <p:nvPr>
            <p:ph type="subTitle" idx="1"/>
          </p:nvPr>
        </p:nvSpPr>
        <p:spPr>
          <a:xfrm>
            <a:off x="715100" y="2803827"/>
            <a:ext cx="50442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MDIBL Comparative Genomics and Data Science Core</a:t>
            </a:r>
            <a:endParaRPr dirty="0"/>
          </a:p>
        </p:txBody>
      </p:sp>
      <p:sp>
        <p:nvSpPr>
          <p:cNvPr id="319" name="Google Shape;319;p28"/>
          <p:cNvSpPr/>
          <p:nvPr/>
        </p:nvSpPr>
        <p:spPr>
          <a:xfrm>
            <a:off x="8152800" y="224775"/>
            <a:ext cx="58800" cy="58800"/>
          </a:xfrm>
          <a:prstGeom prst="ellipse">
            <a:avLst/>
          </a:prstGeom>
          <a:solidFill>
            <a:srgbClr val="FEA4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4797B79D-E7C6-93D2-206E-82AF43F9609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2489" r="97285">
                        <a14:foregroundMark x1="27602" y1="34286" x2="27602" y2="34286"/>
                        <a14:foregroundMark x1="15837" y1="48571" x2="15837" y2="48571"/>
                        <a14:foregroundMark x1="8824" y1="54286" x2="8824" y2="54286"/>
                        <a14:foregroundMark x1="2489" y1="27143" x2="2489" y2="27143"/>
                        <a14:foregroundMark x1="93213" y1="34286" x2="93213" y2="34286"/>
                        <a14:foregroundMark x1="97285" y1="28571" x2="97285" y2="28571"/>
                        <a14:foregroundMark x1="61538" y1="50000" x2="61538" y2="50000"/>
                        <a14:foregroundMark x1="43213" y1="40000" x2="51584" y2="47143"/>
                        <a14:foregroundMark x1="51584" y1="47143" x2="56109" y2="45714"/>
                        <a14:foregroundMark x1="3394" y1="28571" x2="3394" y2="28571"/>
                        <a14:foregroundMark x1="3167" y1="25714" x2="3167" y2="25714"/>
                        <a14:foregroundMark x1="3167" y1="22857" x2="3167" y2="22857"/>
                        <a14:foregroundMark x1="16063" y1="30000" x2="16063" y2="30000"/>
                        <a14:foregroundMark x1="16290" y1="27143" x2="16290" y2="42857"/>
                        <a14:foregroundMark x1="27376" y1="30000" x2="27602" y2="45714"/>
                        <a14:foregroundMark x1="37557" y1="38571" x2="41629" y2="47143"/>
                        <a14:foregroundMark x1="41629" y1="47143" x2="42081" y2="47143"/>
                        <a14:foregroundMark x1="35520" y1="37143" x2="36878" y2="67143"/>
                        <a14:foregroundMark x1="38914" y1="47143" x2="43213" y2="58571"/>
                      </a14:backgroundRemoval>
                    </a14:imgEffect>
                  </a14:imgLayer>
                </a14:imgProps>
              </a:ext>
            </a:extLst>
          </a:blip>
          <a:stretch>
            <a:fillRect/>
          </a:stretch>
        </p:blipFill>
        <p:spPr>
          <a:xfrm>
            <a:off x="6591963" y="4698649"/>
            <a:ext cx="2500742" cy="396045"/>
          </a:xfrm>
          <a:prstGeom prst="rect">
            <a:avLst/>
          </a:prstGeom>
        </p:spPr>
      </p:pic>
      <p:pic>
        <p:nvPicPr>
          <p:cNvPr id="2" name="Picture 1">
            <a:extLst>
              <a:ext uri="{FF2B5EF4-FFF2-40B4-BE49-F238E27FC236}">
                <a16:creationId xmlns:a16="http://schemas.microsoft.com/office/drawing/2014/main" id="{3D29A318-692E-0C07-E1A3-FE74F484BBBE}"/>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6440" b="94454" l="6022" r="89247">
                        <a14:foregroundMark x1="38280" y1="13775" x2="38280" y2="13775"/>
                        <a14:foregroundMark x1="57849" y1="18605" x2="69032" y2="24150"/>
                        <a14:foregroundMark x1="69032" y1="24150" x2="77419" y2="32200"/>
                        <a14:foregroundMark x1="77419" y1="32200" x2="77634" y2="34347"/>
                        <a14:foregroundMark x1="80860" y1="40966" x2="77634" y2="62791"/>
                        <a14:foregroundMark x1="77634" y1="62791" x2="75699" y2="65653"/>
                        <a14:foregroundMark x1="65591" y1="87657" x2="65591" y2="87657"/>
                        <a14:foregroundMark x1="6022" y1="92487" x2="6022" y2="92487"/>
                        <a14:foregroundMark x1="10323" y1="94812" x2="10323" y2="94812"/>
                        <a14:foregroundMark x1="29677" y1="94454" x2="29677" y2="94454"/>
                        <a14:foregroundMark x1="52258" y1="94633" x2="52258" y2="94633"/>
                        <a14:foregroundMark x1="67957" y1="94633" x2="67957" y2="94633"/>
                        <a14:foregroundMark x1="6452" y1="49374" x2="6452" y2="49374"/>
                        <a14:foregroundMark x1="7312" y1="41860" x2="7312" y2="41860"/>
                        <a14:foregroundMark x1="32258" y1="6977" x2="32258" y2="6977"/>
                        <a14:foregroundMark x1="55914" y1="7156" x2="55914" y2="7156"/>
                        <a14:foregroundMark x1="55914" y1="6261" x2="44301" y2="6440"/>
                        <a14:foregroundMark x1="44301" y1="6440" x2="43871" y2="6440"/>
                        <a14:foregroundMark x1="86882" y1="33274" x2="84946" y2="42934"/>
                        <a14:foregroundMark x1="84946" y1="42934" x2="88172" y2="51878"/>
                        <a14:foregroundMark x1="88172" y1="51878" x2="88387" y2="53667"/>
                        <a14:foregroundMark x1="31828" y1="82826" x2="31828" y2="82826"/>
                        <a14:foregroundMark x1="60430" y1="81395" x2="60430" y2="81395"/>
                        <a14:foregroundMark x1="47312" y1="30769" x2="47312" y2="30769"/>
                        <a14:foregroundMark x1="47957" y1="29696" x2="36989" y2="32379"/>
                        <a14:foregroundMark x1="36989" y1="32379" x2="34409" y2="35778"/>
                        <a14:foregroundMark x1="48172" y1="37567" x2="48172" y2="37567"/>
                        <a14:foregroundMark x1="59785" y1="39177" x2="58495" y2="43470"/>
                        <a14:foregroundMark x1="29677" y1="31485" x2="50753" y2="43113"/>
                        <a14:foregroundMark x1="50753" y1="43113" x2="52473" y2="33274"/>
                        <a14:foregroundMark x1="52473" y1="33274" x2="41290" y2="34168"/>
                        <a14:foregroundMark x1="41290" y1="34168" x2="34624" y2="26297"/>
                        <a14:foregroundMark x1="34624" y1="26297" x2="44516" y2="31127"/>
                        <a14:foregroundMark x1="44516" y1="31127" x2="60215" y2="47048"/>
                        <a14:foregroundMark x1="60215" y1="47048" x2="49032" y2="51878"/>
                        <a14:foregroundMark x1="49032" y1="51878" x2="38065" y2="49553"/>
                        <a14:foregroundMark x1="38065" y1="49553" x2="41290" y2="45259"/>
                        <a14:foregroundMark x1="30538" y1="34526" x2="28172" y2="40429"/>
                        <a14:foregroundMark x1="32903" y1="31127" x2="27312" y2="39177"/>
                        <a14:foregroundMark x1="27312" y1="39177" x2="32903" y2="38819"/>
                        <a14:foregroundMark x1="33548" y1="31306" x2="31828" y2="23792"/>
                        <a14:foregroundMark x1="42151" y1="20930" x2="61935" y2="30948"/>
                        <a14:foregroundMark x1="61935" y1="30948" x2="68602" y2="39177"/>
                        <a14:foregroundMark x1="68602" y1="39177" x2="69032" y2="48479"/>
                        <a14:foregroundMark x1="69032" y1="48479" x2="61505" y2="56530"/>
                        <a14:foregroundMark x1="61505" y1="56530" x2="61075" y2="60107"/>
                        <a14:foregroundMark x1="70538" y1="60286" x2="55269" y2="59928"/>
                        <a14:foregroundMark x1="55269" y1="59928" x2="53548" y2="62970"/>
                        <a14:foregroundMark x1="54194" y1="61181" x2="42796" y2="63506"/>
                        <a14:foregroundMark x1="42796" y1="63506" x2="29247" y2="60465"/>
                        <a14:foregroundMark x1="29247" y1="60465" x2="24731" y2="51163"/>
                        <a14:foregroundMark x1="24731" y1="51163" x2="23656" y2="30769"/>
                        <a14:foregroundMark x1="23656" y1="30769" x2="38710" y2="26297"/>
                        <a14:foregroundMark x1="38710" y1="26297" x2="61935" y2="29517"/>
                        <a14:foregroundMark x1="61935" y1="29517" x2="64086" y2="32200"/>
                        <a14:foregroundMark x1="62366" y1="28444" x2="54839" y2="25045"/>
                        <a14:foregroundMark x1="22366" y1="32916" x2="18280" y2="47406"/>
                        <a14:foregroundMark x1="38495" y1="46333" x2="33548" y2="49732"/>
                        <a14:foregroundMark x1="15054" y1="83542" x2="73333" y2="82469"/>
                        <a14:foregroundMark x1="73333" y1="82469" x2="62366" y2="87120"/>
                        <a14:foregroundMark x1="62366" y1="87120" x2="16559" y2="84973"/>
                        <a14:foregroundMark x1="16559" y1="84973" x2="14409" y2="85510"/>
                        <a14:foregroundMark x1="15699" y1="87120" x2="31613" y2="86583"/>
                        <a14:foregroundMark x1="31613" y1="86583" x2="44301" y2="86941"/>
                        <a14:foregroundMark x1="44301" y1="86941" x2="69462" y2="86225"/>
                        <a14:foregroundMark x1="69462" y1="86225" x2="69462" y2="86225"/>
                        <a14:foregroundMark x1="56774" y1="74597" x2="43441" y2="79428"/>
                        <a14:foregroundMark x1="43441" y1="79428" x2="26667" y2="80501"/>
                        <a14:foregroundMark x1="71398" y1="87478" x2="75054" y2="87657"/>
                        <a14:backgroundMark x1="82796" y1="8766" x2="82796" y2="8766"/>
                      </a14:backgroundRemoval>
                    </a14:imgEffect>
                  </a14:imgLayer>
                </a14:imgProps>
              </a:ext>
            </a:extLst>
          </a:blip>
          <a:stretch>
            <a:fillRect/>
          </a:stretch>
        </p:blipFill>
        <p:spPr>
          <a:xfrm>
            <a:off x="35081" y="3879900"/>
            <a:ext cx="1051116" cy="1263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6" name="Google Shape;376;p33"/>
          <p:cNvSpPr txBox="1">
            <a:spLocks noGrp="1"/>
          </p:cNvSpPr>
          <p:nvPr>
            <p:ph type="title"/>
          </p:nvPr>
        </p:nvSpPr>
        <p:spPr>
          <a:xfrm>
            <a:off x="720000" y="1155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WHY</a:t>
            </a:r>
            <a:endParaRPr dirty="0"/>
          </a:p>
        </p:txBody>
      </p:sp>
      <p:pic>
        <p:nvPicPr>
          <p:cNvPr id="2" name="Picture 1">
            <a:extLst>
              <a:ext uri="{FF2B5EF4-FFF2-40B4-BE49-F238E27FC236}">
                <a16:creationId xmlns:a16="http://schemas.microsoft.com/office/drawing/2014/main" id="{60680332-FA07-26F1-3A72-3B684EF2D2CA}"/>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2489" r="97285">
                        <a14:foregroundMark x1="27602" y1="34286" x2="27602" y2="34286"/>
                        <a14:foregroundMark x1="15837" y1="48571" x2="15837" y2="48571"/>
                        <a14:foregroundMark x1="8824" y1="54286" x2="8824" y2="54286"/>
                        <a14:foregroundMark x1="2489" y1="27143" x2="2489" y2="27143"/>
                        <a14:foregroundMark x1="93213" y1="34286" x2="93213" y2="34286"/>
                        <a14:foregroundMark x1="97285" y1="28571" x2="97285" y2="28571"/>
                        <a14:foregroundMark x1="61538" y1="50000" x2="61538" y2="50000"/>
                        <a14:foregroundMark x1="43213" y1="40000" x2="51584" y2="47143"/>
                        <a14:foregroundMark x1="51584" y1="47143" x2="56109" y2="45714"/>
                        <a14:foregroundMark x1="3394" y1="28571" x2="3394" y2="28571"/>
                        <a14:foregroundMark x1="3167" y1="25714" x2="3167" y2="25714"/>
                        <a14:foregroundMark x1="3167" y1="22857" x2="3167" y2="22857"/>
                        <a14:foregroundMark x1="16063" y1="30000" x2="16063" y2="30000"/>
                        <a14:foregroundMark x1="16290" y1="27143" x2="16290" y2="42857"/>
                        <a14:foregroundMark x1="27376" y1="30000" x2="27602" y2="45714"/>
                        <a14:foregroundMark x1="37557" y1="38571" x2="41629" y2="47143"/>
                        <a14:foregroundMark x1="41629" y1="47143" x2="42081" y2="47143"/>
                        <a14:foregroundMark x1="35520" y1="37143" x2="36878" y2="67143"/>
                        <a14:foregroundMark x1="38914" y1="47143" x2="43213" y2="58571"/>
                      </a14:backgroundRemoval>
                    </a14:imgEffect>
                  </a14:imgLayer>
                </a14:imgProps>
              </a:ext>
            </a:extLst>
          </a:blip>
          <a:stretch>
            <a:fillRect/>
          </a:stretch>
        </p:blipFill>
        <p:spPr>
          <a:xfrm>
            <a:off x="6591963" y="4698649"/>
            <a:ext cx="2500742" cy="396045"/>
          </a:xfrm>
          <a:prstGeom prst="rect">
            <a:avLst/>
          </a:prstGeom>
        </p:spPr>
      </p:pic>
      <p:pic>
        <p:nvPicPr>
          <p:cNvPr id="14" name="Picture 13">
            <a:extLst>
              <a:ext uri="{FF2B5EF4-FFF2-40B4-BE49-F238E27FC236}">
                <a16:creationId xmlns:a16="http://schemas.microsoft.com/office/drawing/2014/main" id="{12AD57AB-4DE2-BA06-895D-11BB548F037B}"/>
              </a:ext>
            </a:extLst>
          </p:cNvPr>
          <p:cNvPicPr>
            <a:picLocks noChangeAspect="1"/>
          </p:cNvPicPr>
          <p:nvPr/>
        </p:nvPicPr>
        <p:blipFill rotWithShape="1">
          <a:blip r:embed="rId7">
            <a:duotone>
              <a:prstClr val="black"/>
              <a:srgbClr val="F5FFFF">
                <a:tint val="45000"/>
                <a:satMod val="400000"/>
              </a:srgbClr>
            </a:duotone>
          </a:blip>
          <a:srcRect l="220"/>
          <a:stretch/>
        </p:blipFill>
        <p:spPr>
          <a:xfrm>
            <a:off x="23485" y="753160"/>
            <a:ext cx="9097030" cy="1305888"/>
          </a:xfrm>
          <a:prstGeom prst="rect">
            <a:avLst/>
          </a:prstGeom>
        </p:spPr>
      </p:pic>
      <p:pic>
        <p:nvPicPr>
          <p:cNvPr id="11" name="Screen Recording 2024-10-08 at 1.41.14 PM">
            <a:hlinkClick r:id="" action="ppaction://media"/>
            <a:extLst>
              <a:ext uri="{FF2B5EF4-FFF2-40B4-BE49-F238E27FC236}">
                <a16:creationId xmlns:a16="http://schemas.microsoft.com/office/drawing/2014/main" id="{4CC7A179-306F-B419-21FA-901C850CB351}"/>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2437226" y="2178038"/>
            <a:ext cx="4269548" cy="2401620"/>
          </a:xfrm>
          <a:prstGeom prst="rect">
            <a:avLst/>
          </a:prstGeom>
          <a:ln>
            <a:noFill/>
          </a:ln>
          <a:effectLst>
            <a:outerShdw blurRad="190500" algn="tl" rotWithShape="0">
              <a:srgbClr val="000000">
                <a:alpha val="70000"/>
              </a:srgbClr>
            </a:outerShdw>
          </a:effectLst>
        </p:spPr>
      </p:pic>
      <p:sp>
        <p:nvSpPr>
          <p:cNvPr id="10" name="Subtitle 9">
            <a:extLst>
              <a:ext uri="{FF2B5EF4-FFF2-40B4-BE49-F238E27FC236}">
                <a16:creationId xmlns:a16="http://schemas.microsoft.com/office/drawing/2014/main" id="{572445B7-15B1-6E4B-66F5-8E25345D382F}"/>
              </a:ext>
            </a:extLst>
          </p:cNvPr>
          <p:cNvSpPr>
            <a:spLocks noGrp="1"/>
          </p:cNvSpPr>
          <p:nvPr>
            <p:ph type="subTitle" idx="4"/>
          </p:nvPr>
        </p:nvSpPr>
        <p:spPr>
          <a:xfrm>
            <a:off x="4076165" y="1827175"/>
            <a:ext cx="813835" cy="440100"/>
          </a:xfrm>
        </p:spPr>
        <p:txBody>
          <a:bodyPr/>
          <a:lstStyle/>
          <a:p>
            <a:r>
              <a:rPr lang="en-US" dirty="0"/>
              <a:t>VS</a:t>
            </a:r>
          </a:p>
        </p:txBody>
      </p:sp>
      <p:pic>
        <p:nvPicPr>
          <p:cNvPr id="3" name="Picture 2">
            <a:extLst>
              <a:ext uri="{FF2B5EF4-FFF2-40B4-BE49-F238E27FC236}">
                <a16:creationId xmlns:a16="http://schemas.microsoft.com/office/drawing/2014/main" id="{2CE6E03A-DF6C-2F75-9DC7-B5041DB8967D}"/>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6440" b="94454" l="6022" r="89247">
                        <a14:foregroundMark x1="38280" y1="13775" x2="38280" y2="13775"/>
                        <a14:foregroundMark x1="57849" y1="18605" x2="69032" y2="24150"/>
                        <a14:foregroundMark x1="69032" y1="24150" x2="77419" y2="32200"/>
                        <a14:foregroundMark x1="77419" y1="32200" x2="77634" y2="34347"/>
                        <a14:foregroundMark x1="80860" y1="40966" x2="77634" y2="62791"/>
                        <a14:foregroundMark x1="77634" y1="62791" x2="75699" y2="65653"/>
                        <a14:foregroundMark x1="65591" y1="87657" x2="65591" y2="87657"/>
                        <a14:foregroundMark x1="6022" y1="92487" x2="6022" y2="92487"/>
                        <a14:foregroundMark x1="10323" y1="94812" x2="10323" y2="94812"/>
                        <a14:foregroundMark x1="29677" y1="94454" x2="29677" y2="94454"/>
                        <a14:foregroundMark x1="52258" y1="94633" x2="52258" y2="94633"/>
                        <a14:foregroundMark x1="67957" y1="94633" x2="67957" y2="94633"/>
                        <a14:foregroundMark x1="6452" y1="49374" x2="6452" y2="49374"/>
                        <a14:foregroundMark x1="7312" y1="41860" x2="7312" y2="41860"/>
                        <a14:foregroundMark x1="32258" y1="6977" x2="32258" y2="6977"/>
                        <a14:foregroundMark x1="55914" y1="7156" x2="55914" y2="7156"/>
                        <a14:foregroundMark x1="55914" y1="6261" x2="44301" y2="6440"/>
                        <a14:foregroundMark x1="44301" y1="6440" x2="43871" y2="6440"/>
                        <a14:foregroundMark x1="86882" y1="33274" x2="84946" y2="42934"/>
                        <a14:foregroundMark x1="84946" y1="42934" x2="88172" y2="51878"/>
                        <a14:foregroundMark x1="88172" y1="51878" x2="88387" y2="53667"/>
                        <a14:foregroundMark x1="31828" y1="82826" x2="31828" y2="82826"/>
                        <a14:foregroundMark x1="60430" y1="81395" x2="60430" y2="81395"/>
                        <a14:foregroundMark x1="47312" y1="30769" x2="47312" y2="30769"/>
                        <a14:foregroundMark x1="47957" y1="29696" x2="36989" y2="32379"/>
                        <a14:foregroundMark x1="36989" y1="32379" x2="34409" y2="35778"/>
                        <a14:foregroundMark x1="48172" y1="37567" x2="48172" y2="37567"/>
                        <a14:foregroundMark x1="59785" y1="39177" x2="58495" y2="43470"/>
                        <a14:foregroundMark x1="29677" y1="31485" x2="50753" y2="43113"/>
                        <a14:foregroundMark x1="50753" y1="43113" x2="52473" y2="33274"/>
                        <a14:foregroundMark x1="52473" y1="33274" x2="41290" y2="34168"/>
                        <a14:foregroundMark x1="41290" y1="34168" x2="34624" y2="26297"/>
                        <a14:foregroundMark x1="34624" y1="26297" x2="44516" y2="31127"/>
                        <a14:foregroundMark x1="44516" y1="31127" x2="60215" y2="47048"/>
                        <a14:foregroundMark x1="60215" y1="47048" x2="49032" y2="51878"/>
                        <a14:foregroundMark x1="49032" y1="51878" x2="38065" y2="49553"/>
                        <a14:foregroundMark x1="38065" y1="49553" x2="41290" y2="45259"/>
                        <a14:foregroundMark x1="30538" y1="34526" x2="28172" y2="40429"/>
                        <a14:foregroundMark x1="32903" y1="31127" x2="27312" y2="39177"/>
                        <a14:foregroundMark x1="27312" y1="39177" x2="32903" y2="38819"/>
                        <a14:foregroundMark x1="33548" y1="31306" x2="31828" y2="23792"/>
                        <a14:foregroundMark x1="42151" y1="20930" x2="61935" y2="30948"/>
                        <a14:foregroundMark x1="61935" y1="30948" x2="68602" y2="39177"/>
                        <a14:foregroundMark x1="68602" y1="39177" x2="69032" y2="48479"/>
                        <a14:foregroundMark x1="69032" y1="48479" x2="61505" y2="56530"/>
                        <a14:foregroundMark x1="61505" y1="56530" x2="61075" y2="60107"/>
                        <a14:foregroundMark x1="70538" y1="60286" x2="55269" y2="59928"/>
                        <a14:foregroundMark x1="55269" y1="59928" x2="53548" y2="62970"/>
                        <a14:foregroundMark x1="54194" y1="61181" x2="42796" y2="63506"/>
                        <a14:foregroundMark x1="42796" y1="63506" x2="29247" y2="60465"/>
                        <a14:foregroundMark x1="29247" y1="60465" x2="24731" y2="51163"/>
                        <a14:foregroundMark x1="24731" y1="51163" x2="23656" y2="30769"/>
                        <a14:foregroundMark x1="23656" y1="30769" x2="38710" y2="26297"/>
                        <a14:foregroundMark x1="38710" y1="26297" x2="61935" y2="29517"/>
                        <a14:foregroundMark x1="61935" y1="29517" x2="64086" y2="32200"/>
                        <a14:foregroundMark x1="62366" y1="28444" x2="54839" y2="25045"/>
                        <a14:foregroundMark x1="22366" y1="32916" x2="18280" y2="47406"/>
                        <a14:foregroundMark x1="38495" y1="46333" x2="33548" y2="49732"/>
                        <a14:foregroundMark x1="15054" y1="83542" x2="73333" y2="82469"/>
                        <a14:foregroundMark x1="73333" y1="82469" x2="62366" y2="87120"/>
                        <a14:foregroundMark x1="62366" y1="87120" x2="16559" y2="84973"/>
                        <a14:foregroundMark x1="16559" y1="84973" x2="14409" y2="85510"/>
                        <a14:foregroundMark x1="15699" y1="87120" x2="31613" y2="86583"/>
                        <a14:foregroundMark x1="31613" y1="86583" x2="44301" y2="86941"/>
                        <a14:foregroundMark x1="44301" y1="86941" x2="69462" y2="86225"/>
                        <a14:foregroundMark x1="69462" y1="86225" x2="69462" y2="86225"/>
                        <a14:foregroundMark x1="56774" y1="74597" x2="43441" y2="79428"/>
                        <a14:foregroundMark x1="43441" y1="79428" x2="26667" y2="80501"/>
                        <a14:foregroundMark x1="71398" y1="87478" x2="75054" y2="87657"/>
                        <a14:backgroundMark x1="82796" y1="8766" x2="82796" y2="8766"/>
                      </a14:backgroundRemoval>
                    </a14:imgEffect>
                  </a14:imgLayer>
                </a14:imgProps>
              </a:ext>
            </a:extLst>
          </a:blip>
          <a:stretch>
            <a:fillRect/>
          </a:stretch>
        </p:blipFill>
        <p:spPr>
          <a:xfrm>
            <a:off x="35081" y="3879900"/>
            <a:ext cx="1051116" cy="1263600"/>
          </a:xfrm>
          <a:prstGeom prst="rect">
            <a:avLst/>
          </a:prstGeom>
        </p:spPr>
      </p:pic>
    </p:spTree>
    <p:extLst>
      <p:ext uri="{BB962C8B-B14F-4D97-AF65-F5344CB8AC3E}">
        <p14:creationId xmlns:p14="http://schemas.microsoft.com/office/powerpoint/2010/main" val="3992978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8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pic>
        <p:nvPicPr>
          <p:cNvPr id="24" name="Picture 23">
            <a:extLst>
              <a:ext uri="{FF2B5EF4-FFF2-40B4-BE49-F238E27FC236}">
                <a16:creationId xmlns:a16="http://schemas.microsoft.com/office/drawing/2014/main" id="{DC452444-7B50-70E7-0562-FAC7881D27EC}"/>
              </a:ext>
            </a:extLst>
          </p:cNvPr>
          <p:cNvPicPr>
            <a:picLocks noChangeAspect="1"/>
          </p:cNvPicPr>
          <p:nvPr/>
        </p:nvPicPr>
        <p:blipFill>
          <a:blip r:embed="rId3"/>
          <a:stretch>
            <a:fillRect/>
          </a:stretch>
        </p:blipFill>
        <p:spPr>
          <a:xfrm>
            <a:off x="1445313" y="753553"/>
            <a:ext cx="6253374" cy="3882194"/>
          </a:xfrm>
          <a:prstGeom prst="rect">
            <a:avLst/>
          </a:prstGeom>
        </p:spPr>
      </p:pic>
      <p:sp>
        <p:nvSpPr>
          <p:cNvPr id="376" name="Google Shape;376;p33"/>
          <p:cNvSpPr txBox="1">
            <a:spLocks noGrp="1"/>
          </p:cNvSpPr>
          <p:nvPr>
            <p:ph type="title"/>
          </p:nvPr>
        </p:nvSpPr>
        <p:spPr>
          <a:xfrm>
            <a:off x="720000" y="1155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INTERFACE</a:t>
            </a:r>
            <a:endParaRPr dirty="0"/>
          </a:p>
        </p:txBody>
      </p:sp>
      <p:pic>
        <p:nvPicPr>
          <p:cNvPr id="2" name="Picture 1">
            <a:extLst>
              <a:ext uri="{FF2B5EF4-FFF2-40B4-BE49-F238E27FC236}">
                <a16:creationId xmlns:a16="http://schemas.microsoft.com/office/drawing/2014/main" id="{60680332-FA07-26F1-3A72-3B684EF2D2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2489" r="97285">
                        <a14:foregroundMark x1="27602" y1="34286" x2="27602" y2="34286"/>
                        <a14:foregroundMark x1="15837" y1="48571" x2="15837" y2="48571"/>
                        <a14:foregroundMark x1="8824" y1="54286" x2="8824" y2="54286"/>
                        <a14:foregroundMark x1="2489" y1="27143" x2="2489" y2="27143"/>
                        <a14:foregroundMark x1="93213" y1="34286" x2="93213" y2="34286"/>
                        <a14:foregroundMark x1="97285" y1="28571" x2="97285" y2="28571"/>
                        <a14:foregroundMark x1="61538" y1="50000" x2="61538" y2="50000"/>
                        <a14:foregroundMark x1="43213" y1="40000" x2="51584" y2="47143"/>
                        <a14:foregroundMark x1="51584" y1="47143" x2="56109" y2="45714"/>
                        <a14:foregroundMark x1="3394" y1="28571" x2="3394" y2="28571"/>
                        <a14:foregroundMark x1="3167" y1="25714" x2="3167" y2="25714"/>
                        <a14:foregroundMark x1="3167" y1="22857" x2="3167" y2="22857"/>
                        <a14:foregroundMark x1="16063" y1="30000" x2="16063" y2="30000"/>
                        <a14:foregroundMark x1="16290" y1="27143" x2="16290" y2="42857"/>
                        <a14:foregroundMark x1="27376" y1="30000" x2="27602" y2="45714"/>
                        <a14:foregroundMark x1="37557" y1="38571" x2="41629" y2="47143"/>
                        <a14:foregroundMark x1="41629" y1="47143" x2="42081" y2="47143"/>
                        <a14:foregroundMark x1="35520" y1="37143" x2="36878" y2="67143"/>
                        <a14:foregroundMark x1="38914" y1="47143" x2="43213" y2="58571"/>
                      </a14:backgroundRemoval>
                    </a14:imgEffect>
                  </a14:imgLayer>
                </a14:imgProps>
              </a:ext>
            </a:extLst>
          </a:blip>
          <a:stretch>
            <a:fillRect/>
          </a:stretch>
        </p:blipFill>
        <p:spPr>
          <a:xfrm>
            <a:off x="6591963" y="4698649"/>
            <a:ext cx="2500742" cy="396045"/>
          </a:xfrm>
          <a:prstGeom prst="rect">
            <a:avLst/>
          </a:prstGeom>
        </p:spPr>
      </p:pic>
      <p:sp>
        <p:nvSpPr>
          <p:cNvPr id="15" name="Subtitle 14">
            <a:extLst>
              <a:ext uri="{FF2B5EF4-FFF2-40B4-BE49-F238E27FC236}">
                <a16:creationId xmlns:a16="http://schemas.microsoft.com/office/drawing/2014/main" id="{E091D7F2-297A-7B96-D66D-73D384AAFD98}"/>
              </a:ext>
            </a:extLst>
          </p:cNvPr>
          <p:cNvSpPr>
            <a:spLocks noGrp="1"/>
          </p:cNvSpPr>
          <p:nvPr>
            <p:ph type="subTitle" idx="4"/>
          </p:nvPr>
        </p:nvSpPr>
        <p:spPr>
          <a:xfrm>
            <a:off x="232128" y="1611050"/>
            <a:ext cx="2009890" cy="440100"/>
          </a:xfrm>
        </p:spPr>
        <p:txBody>
          <a:bodyPr/>
          <a:lstStyle/>
          <a:p>
            <a:r>
              <a:rPr lang="en-US" sz="1400" dirty="0">
                <a:solidFill>
                  <a:schemeClr val="bg2"/>
                </a:solidFill>
              </a:rPr>
              <a:t>Modes</a:t>
            </a:r>
          </a:p>
        </p:txBody>
      </p:sp>
      <p:sp>
        <p:nvSpPr>
          <p:cNvPr id="20" name="Rounded Rectangle 19">
            <a:extLst>
              <a:ext uri="{FF2B5EF4-FFF2-40B4-BE49-F238E27FC236}">
                <a16:creationId xmlns:a16="http://schemas.microsoft.com/office/drawing/2014/main" id="{3C671A2D-A9CD-1C5A-C93E-32BDD766C84E}"/>
              </a:ext>
            </a:extLst>
          </p:cNvPr>
          <p:cNvSpPr/>
          <p:nvPr/>
        </p:nvSpPr>
        <p:spPr>
          <a:xfrm>
            <a:off x="1626375" y="1154243"/>
            <a:ext cx="265245" cy="1505195"/>
          </a:xfrm>
          <a:prstGeom prst="roundRect">
            <a:avLst/>
          </a:prstGeom>
          <a:solidFill>
            <a:schemeClr val="bg2">
              <a:alpha val="3013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ounded Rectangle 20">
            <a:extLst>
              <a:ext uri="{FF2B5EF4-FFF2-40B4-BE49-F238E27FC236}">
                <a16:creationId xmlns:a16="http://schemas.microsoft.com/office/drawing/2014/main" id="{36AC4197-DC69-BC90-05A1-665F6CB0AA19}"/>
              </a:ext>
            </a:extLst>
          </p:cNvPr>
          <p:cNvSpPr/>
          <p:nvPr/>
        </p:nvSpPr>
        <p:spPr>
          <a:xfrm>
            <a:off x="2497344" y="971157"/>
            <a:ext cx="295550" cy="158886"/>
          </a:xfrm>
          <a:prstGeom prst="roundRect">
            <a:avLst/>
          </a:prstGeom>
          <a:solidFill>
            <a:schemeClr val="tx2">
              <a:alpha val="3013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Subtitle 14">
            <a:extLst>
              <a:ext uri="{FF2B5EF4-FFF2-40B4-BE49-F238E27FC236}">
                <a16:creationId xmlns:a16="http://schemas.microsoft.com/office/drawing/2014/main" id="{D4E1E629-68F9-43ED-F820-59CF03AC5AE2}"/>
              </a:ext>
            </a:extLst>
          </p:cNvPr>
          <p:cNvSpPr txBox="1">
            <a:spLocks/>
          </p:cNvSpPr>
          <p:nvPr/>
        </p:nvSpPr>
        <p:spPr>
          <a:xfrm>
            <a:off x="1673797" y="543081"/>
            <a:ext cx="1857013" cy="440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sap"/>
              <a:buNone/>
              <a:defRPr sz="2000" b="0" i="0" u="none" strike="noStrike" cap="none">
                <a:solidFill>
                  <a:schemeClr val="accent1"/>
                </a:solidFill>
                <a:latin typeface="Asap SemiBold"/>
                <a:ea typeface="Asap SemiBold"/>
                <a:cs typeface="Asap SemiBold"/>
                <a:sym typeface="Asap SemiBold"/>
              </a:defRPr>
            </a:lvl1pPr>
            <a:lvl2pPr marL="914400" marR="0" lvl="1"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2pPr>
            <a:lvl3pPr marL="1371600" marR="0" lvl="2"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3pPr>
            <a:lvl4pPr marL="1828800" marR="0" lvl="3"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4pPr>
            <a:lvl5pPr marL="2286000" marR="0" lvl="4"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5pPr>
            <a:lvl6pPr marL="2743200" marR="0" lvl="5"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6pPr>
            <a:lvl7pPr marL="3200400" marR="0" lvl="6"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7pPr>
            <a:lvl8pPr marL="3657600" marR="0" lvl="7"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8pPr>
            <a:lvl9pPr marL="4114800" marR="0" lvl="8"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9pPr>
          </a:lstStyle>
          <a:p>
            <a:r>
              <a:rPr lang="en-US" sz="1400" dirty="0">
                <a:solidFill>
                  <a:schemeClr val="tx2"/>
                </a:solidFill>
              </a:rPr>
              <a:t>Tools</a:t>
            </a:r>
            <a:endParaRPr lang="en-US" dirty="0">
              <a:solidFill>
                <a:schemeClr val="tx2"/>
              </a:solidFill>
            </a:endParaRPr>
          </a:p>
        </p:txBody>
      </p:sp>
      <p:sp>
        <p:nvSpPr>
          <p:cNvPr id="25" name="Rounded Rectangle 24">
            <a:extLst>
              <a:ext uri="{FF2B5EF4-FFF2-40B4-BE49-F238E27FC236}">
                <a16:creationId xmlns:a16="http://schemas.microsoft.com/office/drawing/2014/main" id="{517C2378-F580-1648-E551-EF7C0CF9D456}"/>
              </a:ext>
            </a:extLst>
          </p:cNvPr>
          <p:cNvSpPr/>
          <p:nvPr/>
        </p:nvSpPr>
        <p:spPr>
          <a:xfrm>
            <a:off x="2837554" y="967419"/>
            <a:ext cx="1587983" cy="158886"/>
          </a:xfrm>
          <a:prstGeom prst="roundRect">
            <a:avLst/>
          </a:prstGeom>
          <a:solidFill>
            <a:schemeClr val="accent1">
              <a:alpha val="3013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Subtitle 14">
            <a:extLst>
              <a:ext uri="{FF2B5EF4-FFF2-40B4-BE49-F238E27FC236}">
                <a16:creationId xmlns:a16="http://schemas.microsoft.com/office/drawing/2014/main" id="{BA2BEF5C-57F2-1CE6-409D-D5BD6BF28EF6}"/>
              </a:ext>
            </a:extLst>
          </p:cNvPr>
          <p:cNvSpPr txBox="1">
            <a:spLocks/>
          </p:cNvSpPr>
          <p:nvPr/>
        </p:nvSpPr>
        <p:spPr>
          <a:xfrm>
            <a:off x="2636083" y="536353"/>
            <a:ext cx="1857013" cy="440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sap"/>
              <a:buNone/>
              <a:defRPr sz="2000" b="0" i="0" u="none" strike="noStrike" cap="none">
                <a:solidFill>
                  <a:schemeClr val="accent1"/>
                </a:solidFill>
                <a:latin typeface="Asap SemiBold"/>
                <a:ea typeface="Asap SemiBold"/>
                <a:cs typeface="Asap SemiBold"/>
                <a:sym typeface="Asap SemiBold"/>
              </a:defRPr>
            </a:lvl1pPr>
            <a:lvl2pPr marL="914400" marR="0" lvl="1"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2pPr>
            <a:lvl3pPr marL="1371600" marR="0" lvl="2"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3pPr>
            <a:lvl4pPr marL="1828800" marR="0" lvl="3"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4pPr>
            <a:lvl5pPr marL="2286000" marR="0" lvl="4"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5pPr>
            <a:lvl6pPr marL="2743200" marR="0" lvl="5"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6pPr>
            <a:lvl7pPr marL="3200400" marR="0" lvl="6"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7pPr>
            <a:lvl8pPr marL="3657600" marR="0" lvl="7"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8pPr>
            <a:lvl9pPr marL="4114800" marR="0" lvl="8"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9pPr>
          </a:lstStyle>
          <a:p>
            <a:r>
              <a:rPr lang="en-US" sz="1400" dirty="0"/>
              <a:t>View</a:t>
            </a:r>
            <a:endParaRPr lang="en-US" dirty="0"/>
          </a:p>
        </p:txBody>
      </p:sp>
      <p:sp>
        <p:nvSpPr>
          <p:cNvPr id="27" name="Rounded Rectangle 26">
            <a:extLst>
              <a:ext uri="{FF2B5EF4-FFF2-40B4-BE49-F238E27FC236}">
                <a16:creationId xmlns:a16="http://schemas.microsoft.com/office/drawing/2014/main" id="{05EDFCFA-A33F-AF6F-C8B3-72A0CA32A363}"/>
              </a:ext>
            </a:extLst>
          </p:cNvPr>
          <p:cNvSpPr/>
          <p:nvPr/>
        </p:nvSpPr>
        <p:spPr>
          <a:xfrm>
            <a:off x="5638722" y="967419"/>
            <a:ext cx="632049" cy="158886"/>
          </a:xfrm>
          <a:prstGeom prst="roundRect">
            <a:avLst/>
          </a:prstGeom>
          <a:solidFill>
            <a:schemeClr val="tx1">
              <a:alpha val="3013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Subtitle 14">
            <a:extLst>
              <a:ext uri="{FF2B5EF4-FFF2-40B4-BE49-F238E27FC236}">
                <a16:creationId xmlns:a16="http://schemas.microsoft.com/office/drawing/2014/main" id="{7FDF9E6E-803A-73DD-D58E-8CB70C1CC06C}"/>
              </a:ext>
            </a:extLst>
          </p:cNvPr>
          <p:cNvSpPr txBox="1">
            <a:spLocks/>
          </p:cNvSpPr>
          <p:nvPr/>
        </p:nvSpPr>
        <p:spPr>
          <a:xfrm>
            <a:off x="4954904" y="534588"/>
            <a:ext cx="1857013" cy="440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sap"/>
              <a:buNone/>
              <a:defRPr sz="2000" b="0" i="0" u="none" strike="noStrike" cap="none">
                <a:solidFill>
                  <a:schemeClr val="accent1"/>
                </a:solidFill>
                <a:latin typeface="Asap SemiBold"/>
                <a:ea typeface="Asap SemiBold"/>
                <a:cs typeface="Asap SemiBold"/>
                <a:sym typeface="Asap SemiBold"/>
              </a:defRPr>
            </a:lvl1pPr>
            <a:lvl2pPr marL="914400" marR="0" lvl="1"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2pPr>
            <a:lvl3pPr marL="1371600" marR="0" lvl="2"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3pPr>
            <a:lvl4pPr marL="1828800" marR="0" lvl="3"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4pPr>
            <a:lvl5pPr marL="2286000" marR="0" lvl="4"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5pPr>
            <a:lvl6pPr marL="2743200" marR="0" lvl="5"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6pPr>
            <a:lvl7pPr marL="3200400" marR="0" lvl="6"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7pPr>
            <a:lvl8pPr marL="3657600" marR="0" lvl="7"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8pPr>
            <a:lvl9pPr marL="4114800" marR="0" lvl="8"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9pPr>
          </a:lstStyle>
          <a:p>
            <a:r>
              <a:rPr lang="en-US" sz="1400" dirty="0"/>
              <a:t>Mouse</a:t>
            </a:r>
            <a:endParaRPr lang="en-US" dirty="0"/>
          </a:p>
        </p:txBody>
      </p:sp>
      <p:sp>
        <p:nvSpPr>
          <p:cNvPr id="29" name="Rounded Rectangle 28">
            <a:extLst>
              <a:ext uri="{FF2B5EF4-FFF2-40B4-BE49-F238E27FC236}">
                <a16:creationId xmlns:a16="http://schemas.microsoft.com/office/drawing/2014/main" id="{D86AFD60-5F3A-5B96-7601-350F099B60AB}"/>
              </a:ext>
            </a:extLst>
          </p:cNvPr>
          <p:cNvSpPr/>
          <p:nvPr/>
        </p:nvSpPr>
        <p:spPr>
          <a:xfrm>
            <a:off x="7127222" y="967419"/>
            <a:ext cx="342981" cy="158886"/>
          </a:xfrm>
          <a:prstGeom prst="roundRect">
            <a:avLst/>
          </a:prstGeom>
          <a:solidFill>
            <a:srgbClr val="92D050">
              <a:alpha val="3013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ounded Rectangle 29">
            <a:extLst>
              <a:ext uri="{FF2B5EF4-FFF2-40B4-BE49-F238E27FC236}">
                <a16:creationId xmlns:a16="http://schemas.microsoft.com/office/drawing/2014/main" id="{0C201D9B-6C8A-9B16-D841-F241922F76C1}"/>
              </a:ext>
            </a:extLst>
          </p:cNvPr>
          <p:cNvSpPr/>
          <p:nvPr/>
        </p:nvSpPr>
        <p:spPr>
          <a:xfrm>
            <a:off x="7298712" y="3500412"/>
            <a:ext cx="140157" cy="158886"/>
          </a:xfrm>
          <a:prstGeom prst="roundRect">
            <a:avLst/>
          </a:prstGeom>
          <a:solidFill>
            <a:srgbClr val="92D050">
              <a:alpha val="30138"/>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Subtitle 14">
            <a:extLst>
              <a:ext uri="{FF2B5EF4-FFF2-40B4-BE49-F238E27FC236}">
                <a16:creationId xmlns:a16="http://schemas.microsoft.com/office/drawing/2014/main" id="{DA5F56CB-098E-214E-1523-095183B23AD8}"/>
              </a:ext>
            </a:extLst>
          </p:cNvPr>
          <p:cNvSpPr txBox="1">
            <a:spLocks/>
          </p:cNvSpPr>
          <p:nvPr/>
        </p:nvSpPr>
        <p:spPr>
          <a:xfrm>
            <a:off x="6326796" y="531057"/>
            <a:ext cx="1857013" cy="440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sap"/>
              <a:buNone/>
              <a:defRPr sz="2000" b="0" i="0" u="none" strike="noStrike" cap="none">
                <a:solidFill>
                  <a:schemeClr val="accent1"/>
                </a:solidFill>
                <a:latin typeface="Asap SemiBold"/>
                <a:ea typeface="Asap SemiBold"/>
                <a:cs typeface="Asap SemiBold"/>
                <a:sym typeface="Asap SemiBold"/>
              </a:defRPr>
            </a:lvl1pPr>
            <a:lvl2pPr marL="914400" marR="0" lvl="1"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2pPr>
            <a:lvl3pPr marL="1371600" marR="0" lvl="2"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3pPr>
            <a:lvl4pPr marL="1828800" marR="0" lvl="3"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4pPr>
            <a:lvl5pPr marL="2286000" marR="0" lvl="4"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5pPr>
            <a:lvl6pPr marL="2743200" marR="0" lvl="5"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6pPr>
            <a:lvl7pPr marL="3200400" marR="0" lvl="6"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7pPr>
            <a:lvl8pPr marL="3657600" marR="0" lvl="7"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8pPr>
            <a:lvl9pPr marL="4114800" marR="0" lvl="8"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9pPr>
          </a:lstStyle>
          <a:p>
            <a:r>
              <a:rPr lang="en-US" sz="1400" dirty="0">
                <a:solidFill>
                  <a:srgbClr val="92D050"/>
                </a:solidFill>
              </a:rPr>
              <a:t>Export</a:t>
            </a:r>
            <a:endParaRPr lang="en-US" dirty="0">
              <a:solidFill>
                <a:srgbClr val="92D050"/>
              </a:solidFill>
            </a:endParaRPr>
          </a:p>
        </p:txBody>
      </p:sp>
      <p:pic>
        <p:nvPicPr>
          <p:cNvPr id="4" name="Picture 3">
            <a:extLst>
              <a:ext uri="{FF2B5EF4-FFF2-40B4-BE49-F238E27FC236}">
                <a16:creationId xmlns:a16="http://schemas.microsoft.com/office/drawing/2014/main" id="{B5845E35-3B2C-E0BF-FAC1-FA64F09C6CD4}"/>
              </a:ext>
            </a:extLst>
          </p:cNvPr>
          <p:cNvPicPr>
            <a:picLocks noChangeAspect="1"/>
          </p:cNvPicPr>
          <p:nvPr/>
        </p:nvPicPr>
        <p:blipFill>
          <a:blip r:embed="rId6"/>
          <a:stretch>
            <a:fillRect/>
          </a:stretch>
        </p:blipFill>
        <p:spPr>
          <a:xfrm>
            <a:off x="1445312" y="726508"/>
            <a:ext cx="6300151" cy="3911234"/>
          </a:xfrm>
          <a:prstGeom prst="rect">
            <a:avLst/>
          </a:prstGeom>
        </p:spPr>
      </p:pic>
      <p:pic>
        <p:nvPicPr>
          <p:cNvPr id="3" name="Picture 2">
            <a:extLst>
              <a:ext uri="{FF2B5EF4-FFF2-40B4-BE49-F238E27FC236}">
                <a16:creationId xmlns:a16="http://schemas.microsoft.com/office/drawing/2014/main" id="{C1A994A5-6A5C-1FD2-24FC-E4C6572EC42E}"/>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6440" b="94454" l="6022" r="89247">
                        <a14:foregroundMark x1="38280" y1="13775" x2="38280" y2="13775"/>
                        <a14:foregroundMark x1="57849" y1="18605" x2="69032" y2="24150"/>
                        <a14:foregroundMark x1="69032" y1="24150" x2="77419" y2="32200"/>
                        <a14:foregroundMark x1="77419" y1="32200" x2="77634" y2="34347"/>
                        <a14:foregroundMark x1="80860" y1="40966" x2="77634" y2="62791"/>
                        <a14:foregroundMark x1="77634" y1="62791" x2="75699" y2="65653"/>
                        <a14:foregroundMark x1="65591" y1="87657" x2="65591" y2="87657"/>
                        <a14:foregroundMark x1="6022" y1="92487" x2="6022" y2="92487"/>
                        <a14:foregroundMark x1="10323" y1="94812" x2="10323" y2="94812"/>
                        <a14:foregroundMark x1="29677" y1="94454" x2="29677" y2="94454"/>
                        <a14:foregroundMark x1="52258" y1="94633" x2="52258" y2="94633"/>
                        <a14:foregroundMark x1="67957" y1="94633" x2="67957" y2="94633"/>
                        <a14:foregroundMark x1="6452" y1="49374" x2="6452" y2="49374"/>
                        <a14:foregroundMark x1="7312" y1="41860" x2="7312" y2="41860"/>
                        <a14:foregroundMark x1="32258" y1="6977" x2="32258" y2="6977"/>
                        <a14:foregroundMark x1="55914" y1="7156" x2="55914" y2="7156"/>
                        <a14:foregroundMark x1="55914" y1="6261" x2="44301" y2="6440"/>
                        <a14:foregroundMark x1="44301" y1="6440" x2="43871" y2="6440"/>
                        <a14:foregroundMark x1="86882" y1="33274" x2="84946" y2="42934"/>
                        <a14:foregroundMark x1="84946" y1="42934" x2="88172" y2="51878"/>
                        <a14:foregroundMark x1="88172" y1="51878" x2="88387" y2="53667"/>
                        <a14:foregroundMark x1="31828" y1="82826" x2="31828" y2="82826"/>
                        <a14:foregroundMark x1="60430" y1="81395" x2="60430" y2="81395"/>
                        <a14:foregroundMark x1="47312" y1="30769" x2="47312" y2="30769"/>
                        <a14:foregroundMark x1="47957" y1="29696" x2="36989" y2="32379"/>
                        <a14:foregroundMark x1="36989" y1="32379" x2="34409" y2="35778"/>
                        <a14:foregroundMark x1="48172" y1="37567" x2="48172" y2="37567"/>
                        <a14:foregroundMark x1="59785" y1="39177" x2="58495" y2="43470"/>
                        <a14:foregroundMark x1="29677" y1="31485" x2="50753" y2="43113"/>
                        <a14:foregroundMark x1="50753" y1="43113" x2="52473" y2="33274"/>
                        <a14:foregroundMark x1="52473" y1="33274" x2="41290" y2="34168"/>
                        <a14:foregroundMark x1="41290" y1="34168" x2="34624" y2="26297"/>
                        <a14:foregroundMark x1="34624" y1="26297" x2="44516" y2="31127"/>
                        <a14:foregroundMark x1="44516" y1="31127" x2="60215" y2="47048"/>
                        <a14:foregroundMark x1="60215" y1="47048" x2="49032" y2="51878"/>
                        <a14:foregroundMark x1="49032" y1="51878" x2="38065" y2="49553"/>
                        <a14:foregroundMark x1="38065" y1="49553" x2="41290" y2="45259"/>
                        <a14:foregroundMark x1="30538" y1="34526" x2="28172" y2="40429"/>
                        <a14:foregroundMark x1="32903" y1="31127" x2="27312" y2="39177"/>
                        <a14:foregroundMark x1="27312" y1="39177" x2="32903" y2="38819"/>
                        <a14:foregroundMark x1="33548" y1="31306" x2="31828" y2="23792"/>
                        <a14:foregroundMark x1="42151" y1="20930" x2="61935" y2="30948"/>
                        <a14:foregroundMark x1="61935" y1="30948" x2="68602" y2="39177"/>
                        <a14:foregroundMark x1="68602" y1="39177" x2="69032" y2="48479"/>
                        <a14:foregroundMark x1="69032" y1="48479" x2="61505" y2="56530"/>
                        <a14:foregroundMark x1="61505" y1="56530" x2="61075" y2="60107"/>
                        <a14:foregroundMark x1="70538" y1="60286" x2="55269" y2="59928"/>
                        <a14:foregroundMark x1="55269" y1="59928" x2="53548" y2="62970"/>
                        <a14:foregroundMark x1="54194" y1="61181" x2="42796" y2="63506"/>
                        <a14:foregroundMark x1="42796" y1="63506" x2="29247" y2="60465"/>
                        <a14:foregroundMark x1="29247" y1="60465" x2="24731" y2="51163"/>
                        <a14:foregroundMark x1="24731" y1="51163" x2="23656" y2="30769"/>
                        <a14:foregroundMark x1="23656" y1="30769" x2="38710" y2="26297"/>
                        <a14:foregroundMark x1="38710" y1="26297" x2="61935" y2="29517"/>
                        <a14:foregroundMark x1="61935" y1="29517" x2="64086" y2="32200"/>
                        <a14:foregroundMark x1="62366" y1="28444" x2="54839" y2="25045"/>
                        <a14:foregroundMark x1="22366" y1="32916" x2="18280" y2="47406"/>
                        <a14:foregroundMark x1="38495" y1="46333" x2="33548" y2="49732"/>
                        <a14:foregroundMark x1="15054" y1="83542" x2="73333" y2="82469"/>
                        <a14:foregroundMark x1="73333" y1="82469" x2="62366" y2="87120"/>
                        <a14:foregroundMark x1="62366" y1="87120" x2="16559" y2="84973"/>
                        <a14:foregroundMark x1="16559" y1="84973" x2="14409" y2="85510"/>
                        <a14:foregroundMark x1="15699" y1="87120" x2="31613" y2="86583"/>
                        <a14:foregroundMark x1="31613" y1="86583" x2="44301" y2="86941"/>
                        <a14:foregroundMark x1="44301" y1="86941" x2="69462" y2="86225"/>
                        <a14:foregroundMark x1="69462" y1="86225" x2="69462" y2="86225"/>
                        <a14:foregroundMark x1="56774" y1="74597" x2="43441" y2="79428"/>
                        <a14:foregroundMark x1="43441" y1="79428" x2="26667" y2="80501"/>
                        <a14:foregroundMark x1="71398" y1="87478" x2="75054" y2="87657"/>
                        <a14:backgroundMark x1="82796" y1="8766" x2="82796" y2="8766"/>
                      </a14:backgroundRemoval>
                    </a14:imgEffect>
                  </a14:imgLayer>
                </a14:imgProps>
              </a:ext>
            </a:extLst>
          </a:blip>
          <a:stretch>
            <a:fillRect/>
          </a:stretch>
        </p:blipFill>
        <p:spPr>
          <a:xfrm>
            <a:off x="35081" y="3879900"/>
            <a:ext cx="1051116" cy="1263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fade">
                                      <p:cBhvr>
                                        <p:cTn id="7" dur="500"/>
                                        <p:tgtEl>
                                          <p:spTgt spid="15">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fade">
                                      <p:cBhvr>
                                        <p:cTn id="26" dur="500"/>
                                        <p:tgtEl>
                                          <p:spTgt spid="2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fade">
                                      <p:cBhvr>
                                        <p:cTn id="31" dur="500"/>
                                        <p:tgtEl>
                                          <p:spTgt spid="2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fade">
                                      <p:cBhvr>
                                        <p:cTn id="34" dur="500"/>
                                        <p:tgtEl>
                                          <p:spTgt spid="2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fade">
                                      <p:cBhvr>
                                        <p:cTn id="39" dur="500"/>
                                        <p:tgtEl>
                                          <p:spTgt spid="31"/>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9"/>
                                        </p:tgtEl>
                                        <p:attrNameLst>
                                          <p:attrName>style.visibility</p:attrName>
                                        </p:attrNameLst>
                                      </p:cBhvr>
                                      <p:to>
                                        <p:strVal val="visible"/>
                                      </p:to>
                                    </p:set>
                                    <p:animEffect transition="in" filter="fade">
                                      <p:cBhvr>
                                        <p:cTn id="42" dur="500"/>
                                        <p:tgtEl>
                                          <p:spTgt spid="2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grpId="1" nodeType="clickEffect">
                                  <p:stCondLst>
                                    <p:cond delay="0"/>
                                  </p:stCondLst>
                                  <p:childTnLst>
                                    <p:animEffect transition="out" filter="fade">
                                      <p:cBhvr>
                                        <p:cTn id="46" dur="500"/>
                                        <p:tgtEl>
                                          <p:spTgt spid="20"/>
                                        </p:tgtEl>
                                      </p:cBhvr>
                                    </p:animEffect>
                                    <p:set>
                                      <p:cBhvr>
                                        <p:cTn id="47" dur="1" fill="hold">
                                          <p:stCondLst>
                                            <p:cond delay="499"/>
                                          </p:stCondLst>
                                        </p:cTn>
                                        <p:tgtEl>
                                          <p:spTgt spid="20"/>
                                        </p:tgtEl>
                                        <p:attrNameLst>
                                          <p:attrName>style.visibility</p:attrName>
                                        </p:attrNameLst>
                                      </p:cBhvr>
                                      <p:to>
                                        <p:strVal val="hidden"/>
                                      </p:to>
                                    </p:set>
                                  </p:childTnLst>
                                </p:cTn>
                              </p:par>
                              <p:par>
                                <p:cTn id="48" presetID="10" presetClass="exit" presetSubtype="0" fill="hold" grpId="1" nodeType="withEffect">
                                  <p:stCondLst>
                                    <p:cond delay="0"/>
                                  </p:stCondLst>
                                  <p:childTnLst>
                                    <p:animEffect transition="out" filter="fade">
                                      <p:cBhvr>
                                        <p:cTn id="49" dur="500"/>
                                        <p:tgtEl>
                                          <p:spTgt spid="26"/>
                                        </p:tgtEl>
                                      </p:cBhvr>
                                    </p:animEffect>
                                    <p:set>
                                      <p:cBhvr>
                                        <p:cTn id="50" dur="1" fill="hold">
                                          <p:stCondLst>
                                            <p:cond delay="499"/>
                                          </p:stCondLst>
                                        </p:cTn>
                                        <p:tgtEl>
                                          <p:spTgt spid="26"/>
                                        </p:tgtEl>
                                        <p:attrNameLst>
                                          <p:attrName>style.visibility</p:attrName>
                                        </p:attrNameLst>
                                      </p:cBhvr>
                                      <p:to>
                                        <p:strVal val="hidden"/>
                                      </p:to>
                                    </p:set>
                                  </p:childTnLst>
                                </p:cTn>
                              </p:par>
                              <p:par>
                                <p:cTn id="51" presetID="10" presetClass="exit" presetSubtype="0" fill="hold" grpId="1" nodeType="withEffect">
                                  <p:stCondLst>
                                    <p:cond delay="0"/>
                                  </p:stCondLst>
                                  <p:childTnLst>
                                    <p:animEffect transition="out" filter="fade">
                                      <p:cBhvr>
                                        <p:cTn id="52" dur="500"/>
                                        <p:tgtEl>
                                          <p:spTgt spid="22"/>
                                        </p:tgtEl>
                                      </p:cBhvr>
                                    </p:animEffect>
                                    <p:set>
                                      <p:cBhvr>
                                        <p:cTn id="53" dur="1" fill="hold">
                                          <p:stCondLst>
                                            <p:cond delay="499"/>
                                          </p:stCondLst>
                                        </p:cTn>
                                        <p:tgtEl>
                                          <p:spTgt spid="22"/>
                                        </p:tgtEl>
                                        <p:attrNameLst>
                                          <p:attrName>style.visibility</p:attrName>
                                        </p:attrNameLst>
                                      </p:cBhvr>
                                      <p:to>
                                        <p:strVal val="hidden"/>
                                      </p:to>
                                    </p:set>
                                  </p:childTnLst>
                                </p:cTn>
                              </p:par>
                              <p:par>
                                <p:cTn id="54" presetID="10" presetClass="exit" presetSubtype="0" fill="hold" grpId="1" nodeType="withEffect">
                                  <p:stCondLst>
                                    <p:cond delay="0"/>
                                  </p:stCondLst>
                                  <p:childTnLst>
                                    <p:animEffect transition="out" filter="fade">
                                      <p:cBhvr>
                                        <p:cTn id="55" dur="500"/>
                                        <p:tgtEl>
                                          <p:spTgt spid="21"/>
                                        </p:tgtEl>
                                      </p:cBhvr>
                                    </p:animEffect>
                                    <p:set>
                                      <p:cBhvr>
                                        <p:cTn id="56" dur="1" fill="hold">
                                          <p:stCondLst>
                                            <p:cond delay="499"/>
                                          </p:stCondLst>
                                        </p:cTn>
                                        <p:tgtEl>
                                          <p:spTgt spid="21"/>
                                        </p:tgtEl>
                                        <p:attrNameLst>
                                          <p:attrName>style.visibility</p:attrName>
                                        </p:attrNameLst>
                                      </p:cBhvr>
                                      <p:to>
                                        <p:strVal val="hidden"/>
                                      </p:to>
                                    </p:set>
                                  </p:childTnLst>
                                </p:cTn>
                              </p:par>
                              <p:par>
                                <p:cTn id="57" presetID="10" presetClass="exit" presetSubtype="0" fill="hold" grpId="1" nodeType="withEffect">
                                  <p:stCondLst>
                                    <p:cond delay="0"/>
                                  </p:stCondLst>
                                  <p:childTnLst>
                                    <p:animEffect transition="out" filter="fade">
                                      <p:cBhvr>
                                        <p:cTn id="58" dur="500"/>
                                        <p:tgtEl>
                                          <p:spTgt spid="25"/>
                                        </p:tgtEl>
                                      </p:cBhvr>
                                    </p:animEffect>
                                    <p:set>
                                      <p:cBhvr>
                                        <p:cTn id="59" dur="1" fill="hold">
                                          <p:stCondLst>
                                            <p:cond delay="499"/>
                                          </p:stCondLst>
                                        </p:cTn>
                                        <p:tgtEl>
                                          <p:spTgt spid="25"/>
                                        </p:tgtEl>
                                        <p:attrNameLst>
                                          <p:attrName>style.visibility</p:attrName>
                                        </p:attrNameLst>
                                      </p:cBhvr>
                                      <p:to>
                                        <p:strVal val="hidden"/>
                                      </p:to>
                                    </p:set>
                                  </p:childTnLst>
                                </p:cTn>
                              </p:par>
                              <p:par>
                                <p:cTn id="60" presetID="10" presetClass="exit" presetSubtype="0" fill="hold" grpId="1" nodeType="withEffect">
                                  <p:stCondLst>
                                    <p:cond delay="0"/>
                                  </p:stCondLst>
                                  <p:childTnLst>
                                    <p:animEffect transition="out" filter="fade">
                                      <p:cBhvr>
                                        <p:cTn id="61" dur="500"/>
                                        <p:tgtEl>
                                          <p:spTgt spid="28"/>
                                        </p:tgtEl>
                                      </p:cBhvr>
                                    </p:animEffect>
                                    <p:set>
                                      <p:cBhvr>
                                        <p:cTn id="62" dur="1" fill="hold">
                                          <p:stCondLst>
                                            <p:cond delay="499"/>
                                          </p:stCondLst>
                                        </p:cTn>
                                        <p:tgtEl>
                                          <p:spTgt spid="28"/>
                                        </p:tgtEl>
                                        <p:attrNameLst>
                                          <p:attrName>style.visibility</p:attrName>
                                        </p:attrNameLst>
                                      </p:cBhvr>
                                      <p:to>
                                        <p:strVal val="hidden"/>
                                      </p:to>
                                    </p:set>
                                  </p:childTnLst>
                                </p:cTn>
                              </p:par>
                              <p:par>
                                <p:cTn id="63" presetID="10" presetClass="exit" presetSubtype="0" fill="hold" grpId="1" nodeType="withEffect">
                                  <p:stCondLst>
                                    <p:cond delay="0"/>
                                  </p:stCondLst>
                                  <p:childTnLst>
                                    <p:animEffect transition="out" filter="fade">
                                      <p:cBhvr>
                                        <p:cTn id="64" dur="500"/>
                                        <p:tgtEl>
                                          <p:spTgt spid="27"/>
                                        </p:tgtEl>
                                      </p:cBhvr>
                                    </p:animEffect>
                                    <p:set>
                                      <p:cBhvr>
                                        <p:cTn id="65" dur="1" fill="hold">
                                          <p:stCondLst>
                                            <p:cond delay="499"/>
                                          </p:stCondLst>
                                        </p:cTn>
                                        <p:tgtEl>
                                          <p:spTgt spid="27"/>
                                        </p:tgtEl>
                                        <p:attrNameLst>
                                          <p:attrName>style.visibility</p:attrName>
                                        </p:attrNameLst>
                                      </p:cBhvr>
                                      <p:to>
                                        <p:strVal val="hidden"/>
                                      </p:to>
                                    </p:set>
                                  </p:childTnLst>
                                </p:cTn>
                              </p:par>
                              <p:par>
                                <p:cTn id="66" presetID="10" presetClass="exit" presetSubtype="0" fill="hold" grpId="1" nodeType="withEffect">
                                  <p:stCondLst>
                                    <p:cond delay="0"/>
                                  </p:stCondLst>
                                  <p:childTnLst>
                                    <p:animEffect transition="out" filter="fade">
                                      <p:cBhvr>
                                        <p:cTn id="67" dur="500"/>
                                        <p:tgtEl>
                                          <p:spTgt spid="31"/>
                                        </p:tgtEl>
                                      </p:cBhvr>
                                    </p:animEffect>
                                    <p:set>
                                      <p:cBhvr>
                                        <p:cTn id="68" dur="1" fill="hold">
                                          <p:stCondLst>
                                            <p:cond delay="499"/>
                                          </p:stCondLst>
                                        </p:cTn>
                                        <p:tgtEl>
                                          <p:spTgt spid="31"/>
                                        </p:tgtEl>
                                        <p:attrNameLst>
                                          <p:attrName>style.visibility</p:attrName>
                                        </p:attrNameLst>
                                      </p:cBhvr>
                                      <p:to>
                                        <p:strVal val="hidden"/>
                                      </p:to>
                                    </p:set>
                                  </p:childTnLst>
                                </p:cTn>
                              </p:par>
                              <p:par>
                                <p:cTn id="69" presetID="10" presetClass="exit" presetSubtype="0" fill="hold" grpId="1" nodeType="withEffect">
                                  <p:stCondLst>
                                    <p:cond delay="0"/>
                                  </p:stCondLst>
                                  <p:childTnLst>
                                    <p:animEffect transition="out" filter="fade">
                                      <p:cBhvr>
                                        <p:cTn id="70" dur="500"/>
                                        <p:tgtEl>
                                          <p:spTgt spid="29"/>
                                        </p:tgtEl>
                                      </p:cBhvr>
                                    </p:animEffect>
                                    <p:set>
                                      <p:cBhvr>
                                        <p:cTn id="71" dur="1" fill="hold">
                                          <p:stCondLst>
                                            <p:cond delay="499"/>
                                          </p:stCondLst>
                                        </p:cTn>
                                        <p:tgtEl>
                                          <p:spTgt spid="29"/>
                                        </p:tgtEl>
                                        <p:attrNameLst>
                                          <p:attrName>style.visibility</p:attrName>
                                        </p:attrNameLst>
                                      </p:cBhvr>
                                      <p:to>
                                        <p:strVal val="hidden"/>
                                      </p:to>
                                    </p:set>
                                  </p:childTnLst>
                                </p:cTn>
                              </p:par>
                              <p:par>
                                <p:cTn id="72" presetID="10" presetClass="exit" presetSubtype="0" fill="hold" grpId="0" nodeType="withEffect">
                                  <p:stCondLst>
                                    <p:cond delay="0"/>
                                  </p:stCondLst>
                                  <p:childTnLst>
                                    <p:animEffect transition="out" filter="fade">
                                      <p:cBhvr>
                                        <p:cTn id="73" dur="500"/>
                                        <p:tgtEl>
                                          <p:spTgt spid="30"/>
                                        </p:tgtEl>
                                      </p:cBhvr>
                                    </p:animEffect>
                                    <p:set>
                                      <p:cBhvr>
                                        <p:cTn id="74" dur="1" fill="hold">
                                          <p:stCondLst>
                                            <p:cond delay="499"/>
                                          </p:stCondLst>
                                        </p:cTn>
                                        <p:tgtEl>
                                          <p:spTgt spid="30"/>
                                        </p:tgtEl>
                                        <p:attrNameLst>
                                          <p:attrName>style.visibility</p:attrName>
                                        </p:attrNameLst>
                                      </p:cBhvr>
                                      <p:to>
                                        <p:strVal val="hidden"/>
                                      </p:to>
                                    </p:set>
                                  </p:childTnLst>
                                </p:cTn>
                              </p:par>
                              <p:par>
                                <p:cTn id="75" presetID="10" presetClass="entr" presetSubtype="0" fill="hold" nodeType="withEffect">
                                  <p:stCondLst>
                                    <p:cond delay="0"/>
                                  </p:stCondLst>
                                  <p:childTnLst>
                                    <p:set>
                                      <p:cBhvr>
                                        <p:cTn id="76" dur="1" fill="hold">
                                          <p:stCondLst>
                                            <p:cond delay="0"/>
                                          </p:stCondLst>
                                        </p:cTn>
                                        <p:tgtEl>
                                          <p:spTgt spid="4"/>
                                        </p:tgtEl>
                                        <p:attrNameLst>
                                          <p:attrName>style.visibility</p:attrName>
                                        </p:attrNameLst>
                                      </p:cBhvr>
                                      <p:to>
                                        <p:strVal val="visible"/>
                                      </p:to>
                                    </p:set>
                                    <p:animEffect transition="in" filter="fade">
                                      <p:cBhvr>
                                        <p:cTn id="77" dur="500"/>
                                        <p:tgtEl>
                                          <p:spTgt spid="4"/>
                                        </p:tgtEl>
                                      </p:cBhvr>
                                    </p:animEffect>
                                  </p:childTnLst>
                                </p:cTn>
                              </p:par>
                              <p:par>
                                <p:cTn id="78" presetID="10" presetClass="exit" presetSubtype="0" fill="hold" grpId="1" nodeType="withEffect">
                                  <p:stCondLst>
                                    <p:cond delay="0"/>
                                  </p:stCondLst>
                                  <p:childTnLst>
                                    <p:animEffect transition="out" filter="fade">
                                      <p:cBhvr>
                                        <p:cTn id="79" dur="500"/>
                                        <p:tgtEl>
                                          <p:spTgt spid="15">
                                            <p:txEl>
                                              <p:pRg st="0" end="0"/>
                                            </p:txEl>
                                          </p:spTgt>
                                        </p:tgtEl>
                                      </p:cBhvr>
                                    </p:animEffect>
                                    <p:set>
                                      <p:cBhvr>
                                        <p:cTn id="80" dur="1" fill="hold">
                                          <p:stCondLst>
                                            <p:cond delay="499"/>
                                          </p:stCondLst>
                                        </p:cTn>
                                        <p:tgtEl>
                                          <p:spTgt spid="15">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P spid="15" grpId="1" build="p"/>
      <p:bldP spid="20" grpId="0" animBg="1"/>
      <p:bldP spid="20" grpId="1" animBg="1"/>
      <p:bldP spid="21" grpId="0" animBg="1"/>
      <p:bldP spid="21" grpId="1" animBg="1"/>
      <p:bldP spid="22" grpId="0"/>
      <p:bldP spid="22" grpId="1"/>
      <p:bldP spid="25" grpId="0" animBg="1"/>
      <p:bldP spid="25" grpId="1" animBg="1"/>
      <p:bldP spid="26" grpId="0"/>
      <p:bldP spid="26" grpId="1"/>
      <p:bldP spid="27" grpId="0" animBg="1"/>
      <p:bldP spid="27" grpId="1" animBg="1"/>
      <p:bldP spid="28" grpId="0"/>
      <p:bldP spid="28" grpId="1"/>
      <p:bldP spid="29" grpId="0" animBg="1"/>
      <p:bldP spid="29" grpId="1" animBg="1"/>
      <p:bldP spid="30" grpId="0" animBg="1"/>
      <p:bldP spid="31" grpId="0"/>
      <p:bldP spid="31"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pic>
        <p:nvPicPr>
          <p:cNvPr id="24" name="Picture 23">
            <a:extLst>
              <a:ext uri="{FF2B5EF4-FFF2-40B4-BE49-F238E27FC236}">
                <a16:creationId xmlns:a16="http://schemas.microsoft.com/office/drawing/2014/main" id="{DC452444-7B50-70E7-0562-FAC7881D27EC}"/>
              </a:ext>
            </a:extLst>
          </p:cNvPr>
          <p:cNvPicPr>
            <a:picLocks noChangeAspect="1"/>
          </p:cNvPicPr>
          <p:nvPr/>
        </p:nvPicPr>
        <p:blipFill>
          <a:blip r:embed="rId3"/>
          <a:stretch>
            <a:fillRect/>
          </a:stretch>
        </p:blipFill>
        <p:spPr>
          <a:xfrm>
            <a:off x="1321909" y="1065207"/>
            <a:ext cx="2624681" cy="1629443"/>
          </a:xfrm>
          <a:prstGeom prst="rect">
            <a:avLst/>
          </a:prstGeom>
        </p:spPr>
      </p:pic>
      <p:sp>
        <p:nvSpPr>
          <p:cNvPr id="376" name="Google Shape;376;p33"/>
          <p:cNvSpPr txBox="1">
            <a:spLocks noGrp="1"/>
          </p:cNvSpPr>
          <p:nvPr>
            <p:ph type="title"/>
          </p:nvPr>
        </p:nvSpPr>
        <p:spPr>
          <a:xfrm>
            <a:off x="720000" y="1155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MODES</a:t>
            </a:r>
            <a:endParaRPr dirty="0"/>
          </a:p>
        </p:txBody>
      </p:sp>
      <p:pic>
        <p:nvPicPr>
          <p:cNvPr id="2" name="Picture 1">
            <a:extLst>
              <a:ext uri="{FF2B5EF4-FFF2-40B4-BE49-F238E27FC236}">
                <a16:creationId xmlns:a16="http://schemas.microsoft.com/office/drawing/2014/main" id="{60680332-FA07-26F1-3A72-3B684EF2D2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2489" r="97285">
                        <a14:foregroundMark x1="27602" y1="34286" x2="27602" y2="34286"/>
                        <a14:foregroundMark x1="15837" y1="48571" x2="15837" y2="48571"/>
                        <a14:foregroundMark x1="8824" y1="54286" x2="8824" y2="54286"/>
                        <a14:foregroundMark x1="2489" y1="27143" x2="2489" y2="27143"/>
                        <a14:foregroundMark x1="93213" y1="34286" x2="93213" y2="34286"/>
                        <a14:foregroundMark x1="97285" y1="28571" x2="97285" y2="28571"/>
                        <a14:foregroundMark x1="61538" y1="50000" x2="61538" y2="50000"/>
                        <a14:foregroundMark x1="43213" y1="40000" x2="51584" y2="47143"/>
                        <a14:foregroundMark x1="51584" y1="47143" x2="56109" y2="45714"/>
                        <a14:foregroundMark x1="3394" y1="28571" x2="3394" y2="28571"/>
                        <a14:foregroundMark x1="3167" y1="25714" x2="3167" y2="25714"/>
                        <a14:foregroundMark x1="3167" y1="22857" x2="3167" y2="22857"/>
                        <a14:foregroundMark x1="16063" y1="30000" x2="16063" y2="30000"/>
                        <a14:foregroundMark x1="16290" y1="27143" x2="16290" y2="42857"/>
                        <a14:foregroundMark x1="27376" y1="30000" x2="27602" y2="45714"/>
                        <a14:foregroundMark x1="37557" y1="38571" x2="41629" y2="47143"/>
                        <a14:foregroundMark x1="41629" y1="47143" x2="42081" y2="47143"/>
                        <a14:foregroundMark x1="35520" y1="37143" x2="36878" y2="67143"/>
                        <a14:foregroundMark x1="38914" y1="47143" x2="43213" y2="58571"/>
                      </a14:backgroundRemoval>
                    </a14:imgEffect>
                  </a14:imgLayer>
                </a14:imgProps>
              </a:ext>
            </a:extLst>
          </a:blip>
          <a:stretch>
            <a:fillRect/>
          </a:stretch>
        </p:blipFill>
        <p:spPr>
          <a:xfrm>
            <a:off x="6591963" y="4698649"/>
            <a:ext cx="2500742" cy="396045"/>
          </a:xfrm>
          <a:prstGeom prst="rect">
            <a:avLst/>
          </a:prstGeom>
        </p:spPr>
      </p:pic>
      <p:sp>
        <p:nvSpPr>
          <p:cNvPr id="4" name="Subtitle 3">
            <a:extLst>
              <a:ext uri="{FF2B5EF4-FFF2-40B4-BE49-F238E27FC236}">
                <a16:creationId xmlns:a16="http://schemas.microsoft.com/office/drawing/2014/main" id="{AACDD945-E196-DE0C-5C39-5776547F0F0D}"/>
              </a:ext>
            </a:extLst>
          </p:cNvPr>
          <p:cNvSpPr>
            <a:spLocks noGrp="1"/>
          </p:cNvSpPr>
          <p:nvPr>
            <p:ph type="subTitle" idx="4"/>
          </p:nvPr>
        </p:nvSpPr>
        <p:spPr>
          <a:xfrm>
            <a:off x="1146656" y="2724183"/>
            <a:ext cx="2867700" cy="440100"/>
          </a:xfrm>
        </p:spPr>
        <p:txBody>
          <a:bodyPr/>
          <a:lstStyle/>
          <a:p>
            <a:r>
              <a:rPr lang="en-US" dirty="0"/>
              <a:t>Reanalyze</a:t>
            </a:r>
          </a:p>
        </p:txBody>
      </p:sp>
      <p:pic>
        <p:nvPicPr>
          <p:cNvPr id="11" name="Picture 10">
            <a:extLst>
              <a:ext uri="{FF2B5EF4-FFF2-40B4-BE49-F238E27FC236}">
                <a16:creationId xmlns:a16="http://schemas.microsoft.com/office/drawing/2014/main" id="{2982EC4D-D780-C813-81E0-855B5FA9835F}"/>
              </a:ext>
            </a:extLst>
          </p:cNvPr>
          <p:cNvPicPr>
            <a:picLocks noChangeAspect="1"/>
          </p:cNvPicPr>
          <p:nvPr/>
        </p:nvPicPr>
        <p:blipFill>
          <a:blip r:embed="rId6"/>
          <a:stretch>
            <a:fillRect/>
          </a:stretch>
        </p:blipFill>
        <p:spPr>
          <a:xfrm>
            <a:off x="5217652" y="1065207"/>
            <a:ext cx="2624681" cy="1629443"/>
          </a:xfrm>
          <a:prstGeom prst="rect">
            <a:avLst/>
          </a:prstGeom>
        </p:spPr>
      </p:pic>
      <p:pic>
        <p:nvPicPr>
          <p:cNvPr id="13" name="Picture 12">
            <a:extLst>
              <a:ext uri="{FF2B5EF4-FFF2-40B4-BE49-F238E27FC236}">
                <a16:creationId xmlns:a16="http://schemas.microsoft.com/office/drawing/2014/main" id="{911BE486-EFAE-57D5-2DE2-C052F43FDA58}"/>
              </a:ext>
            </a:extLst>
          </p:cNvPr>
          <p:cNvPicPr>
            <a:picLocks noChangeAspect="1"/>
          </p:cNvPicPr>
          <p:nvPr/>
        </p:nvPicPr>
        <p:blipFill>
          <a:blip r:embed="rId7"/>
          <a:stretch>
            <a:fillRect/>
          </a:stretch>
        </p:blipFill>
        <p:spPr>
          <a:xfrm>
            <a:off x="1323742" y="3069200"/>
            <a:ext cx="2624681" cy="1629444"/>
          </a:xfrm>
          <a:prstGeom prst="rect">
            <a:avLst/>
          </a:prstGeom>
        </p:spPr>
      </p:pic>
      <p:pic>
        <p:nvPicPr>
          <p:cNvPr id="16" name="Picture 15">
            <a:extLst>
              <a:ext uri="{FF2B5EF4-FFF2-40B4-BE49-F238E27FC236}">
                <a16:creationId xmlns:a16="http://schemas.microsoft.com/office/drawing/2014/main" id="{C26A77BF-7221-A8F9-CF4F-ABD020E4DAB6}"/>
              </a:ext>
            </a:extLst>
          </p:cNvPr>
          <p:cNvPicPr>
            <a:picLocks noChangeAspect="1"/>
          </p:cNvPicPr>
          <p:nvPr/>
        </p:nvPicPr>
        <p:blipFill>
          <a:blip r:embed="rId8"/>
          <a:stretch>
            <a:fillRect/>
          </a:stretch>
        </p:blipFill>
        <p:spPr>
          <a:xfrm>
            <a:off x="5217652" y="3039672"/>
            <a:ext cx="2624681" cy="1629444"/>
          </a:xfrm>
          <a:prstGeom prst="rect">
            <a:avLst/>
          </a:prstGeom>
        </p:spPr>
      </p:pic>
      <p:sp>
        <p:nvSpPr>
          <p:cNvPr id="17" name="Subtitle 3">
            <a:extLst>
              <a:ext uri="{FF2B5EF4-FFF2-40B4-BE49-F238E27FC236}">
                <a16:creationId xmlns:a16="http://schemas.microsoft.com/office/drawing/2014/main" id="{C3FA5806-9EB1-B817-3572-BD1C3F3146B1}"/>
              </a:ext>
            </a:extLst>
          </p:cNvPr>
          <p:cNvSpPr txBox="1">
            <a:spLocks/>
          </p:cNvSpPr>
          <p:nvPr/>
        </p:nvSpPr>
        <p:spPr>
          <a:xfrm>
            <a:off x="5040724" y="2724183"/>
            <a:ext cx="2867700" cy="440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sap"/>
              <a:buNone/>
              <a:defRPr sz="2000" b="0" i="0" u="none" strike="noStrike" cap="none">
                <a:solidFill>
                  <a:schemeClr val="accent1"/>
                </a:solidFill>
                <a:latin typeface="Asap SemiBold"/>
                <a:ea typeface="Asap SemiBold"/>
                <a:cs typeface="Asap SemiBold"/>
                <a:sym typeface="Asap SemiBold"/>
              </a:defRPr>
            </a:lvl1pPr>
            <a:lvl2pPr marL="914400" marR="0" lvl="1"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2pPr>
            <a:lvl3pPr marL="1371600" marR="0" lvl="2"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3pPr>
            <a:lvl4pPr marL="1828800" marR="0" lvl="3"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4pPr>
            <a:lvl5pPr marL="2286000" marR="0" lvl="4"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5pPr>
            <a:lvl6pPr marL="2743200" marR="0" lvl="5"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6pPr>
            <a:lvl7pPr marL="3200400" marR="0" lvl="6"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7pPr>
            <a:lvl8pPr marL="3657600" marR="0" lvl="7"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8pPr>
            <a:lvl9pPr marL="4114800" marR="0" lvl="8"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9pPr>
          </a:lstStyle>
          <a:p>
            <a:r>
              <a:rPr lang="en-US" dirty="0"/>
              <a:t>Advanced Selection</a:t>
            </a:r>
          </a:p>
        </p:txBody>
      </p:sp>
      <p:sp>
        <p:nvSpPr>
          <p:cNvPr id="18" name="Subtitle 3">
            <a:extLst>
              <a:ext uri="{FF2B5EF4-FFF2-40B4-BE49-F238E27FC236}">
                <a16:creationId xmlns:a16="http://schemas.microsoft.com/office/drawing/2014/main" id="{95E9E210-2133-5940-9FCD-C068EAB33B11}"/>
              </a:ext>
            </a:extLst>
          </p:cNvPr>
          <p:cNvSpPr txBox="1">
            <a:spLocks/>
          </p:cNvSpPr>
          <p:nvPr/>
        </p:nvSpPr>
        <p:spPr>
          <a:xfrm>
            <a:off x="5040724" y="749717"/>
            <a:ext cx="2867700" cy="440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sap"/>
              <a:buNone/>
              <a:defRPr sz="2000" b="0" i="0" u="none" strike="noStrike" cap="none">
                <a:solidFill>
                  <a:schemeClr val="accent1"/>
                </a:solidFill>
                <a:latin typeface="Asap SemiBold"/>
                <a:ea typeface="Asap SemiBold"/>
                <a:cs typeface="Asap SemiBold"/>
                <a:sym typeface="Asap SemiBold"/>
              </a:defRPr>
            </a:lvl1pPr>
            <a:lvl2pPr marL="914400" marR="0" lvl="1"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2pPr>
            <a:lvl3pPr marL="1371600" marR="0" lvl="2"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3pPr>
            <a:lvl4pPr marL="1828800" marR="0" lvl="3"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4pPr>
            <a:lvl5pPr marL="2286000" marR="0" lvl="4"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5pPr>
            <a:lvl6pPr marL="2743200" marR="0" lvl="5"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6pPr>
            <a:lvl7pPr marL="3200400" marR="0" lvl="6"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7pPr>
            <a:lvl8pPr marL="3657600" marR="0" lvl="7"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8pPr>
            <a:lvl9pPr marL="4114800" marR="0" lvl="8"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9pPr>
          </a:lstStyle>
          <a:p>
            <a:r>
              <a:rPr lang="en-US" dirty="0"/>
              <a:t>Features</a:t>
            </a:r>
          </a:p>
        </p:txBody>
      </p:sp>
      <p:sp>
        <p:nvSpPr>
          <p:cNvPr id="19" name="Subtitle 3">
            <a:extLst>
              <a:ext uri="{FF2B5EF4-FFF2-40B4-BE49-F238E27FC236}">
                <a16:creationId xmlns:a16="http://schemas.microsoft.com/office/drawing/2014/main" id="{E8132AF7-9127-6D0C-E6ED-FC0698275A17}"/>
              </a:ext>
            </a:extLst>
          </p:cNvPr>
          <p:cNvSpPr txBox="1">
            <a:spLocks/>
          </p:cNvSpPr>
          <p:nvPr/>
        </p:nvSpPr>
        <p:spPr>
          <a:xfrm>
            <a:off x="1137779" y="749706"/>
            <a:ext cx="2867700" cy="4401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2400"/>
              <a:buFont typeface="Asap"/>
              <a:buNone/>
              <a:defRPr sz="2000" b="0" i="0" u="none" strike="noStrike" cap="none">
                <a:solidFill>
                  <a:schemeClr val="accent1"/>
                </a:solidFill>
                <a:latin typeface="Asap SemiBold"/>
                <a:ea typeface="Asap SemiBold"/>
                <a:cs typeface="Asap SemiBold"/>
                <a:sym typeface="Asap SemiBold"/>
              </a:defRPr>
            </a:lvl1pPr>
            <a:lvl2pPr marL="914400" marR="0" lvl="1"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2pPr>
            <a:lvl3pPr marL="1371600" marR="0" lvl="2"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3pPr>
            <a:lvl4pPr marL="1828800" marR="0" lvl="3"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4pPr>
            <a:lvl5pPr marL="2286000" marR="0" lvl="4"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5pPr>
            <a:lvl6pPr marL="2743200" marR="0" lvl="5"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6pPr>
            <a:lvl7pPr marL="3200400" marR="0" lvl="6"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7pPr>
            <a:lvl8pPr marL="3657600" marR="0" lvl="7"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8pPr>
            <a:lvl9pPr marL="4114800" marR="0" lvl="8" indent="-304800" algn="ctr" rtl="0">
              <a:lnSpc>
                <a:spcPct val="100000"/>
              </a:lnSpc>
              <a:spcBef>
                <a:spcPts val="0"/>
              </a:spcBef>
              <a:spcAft>
                <a:spcPts val="0"/>
              </a:spcAft>
              <a:buClr>
                <a:schemeClr val="dk1"/>
              </a:buClr>
              <a:buSzPts val="2400"/>
              <a:buFont typeface="Asap"/>
              <a:buNone/>
              <a:defRPr sz="2400" b="0" i="0" u="none" strike="noStrike" cap="none">
                <a:solidFill>
                  <a:schemeClr val="dk1"/>
                </a:solidFill>
                <a:latin typeface="Asap"/>
                <a:ea typeface="Asap"/>
                <a:cs typeface="Asap"/>
                <a:sym typeface="Asap"/>
              </a:defRPr>
            </a:lvl9pPr>
          </a:lstStyle>
          <a:p>
            <a:r>
              <a:rPr lang="en-US" dirty="0"/>
              <a:t>Clusters</a:t>
            </a:r>
          </a:p>
        </p:txBody>
      </p:sp>
      <p:pic>
        <p:nvPicPr>
          <p:cNvPr id="3" name="Picture 2">
            <a:extLst>
              <a:ext uri="{FF2B5EF4-FFF2-40B4-BE49-F238E27FC236}">
                <a16:creationId xmlns:a16="http://schemas.microsoft.com/office/drawing/2014/main" id="{3C6E2FBA-B659-C4C6-6662-1FAEE526FABA}"/>
              </a:ext>
            </a:extLst>
          </p:cNvPr>
          <p:cNvPicPr>
            <a:picLocks noChangeAspect="1"/>
          </p:cNvPicPr>
          <p:nvPr/>
        </p:nvPicPr>
        <p:blipFill>
          <a:blip r:embed="rId9">
            <a:extLst>
              <a:ext uri="{BEBA8EAE-BF5A-486C-A8C5-ECC9F3942E4B}">
                <a14:imgProps xmlns:a14="http://schemas.microsoft.com/office/drawing/2010/main">
                  <a14:imgLayer r:embed="rId10">
                    <a14:imgEffect>
                      <a14:backgroundRemoval t="6440" b="94454" l="6022" r="89247">
                        <a14:foregroundMark x1="38280" y1="13775" x2="38280" y2="13775"/>
                        <a14:foregroundMark x1="57849" y1="18605" x2="69032" y2="24150"/>
                        <a14:foregroundMark x1="69032" y1="24150" x2="77419" y2="32200"/>
                        <a14:foregroundMark x1="77419" y1="32200" x2="77634" y2="34347"/>
                        <a14:foregroundMark x1="80860" y1="40966" x2="77634" y2="62791"/>
                        <a14:foregroundMark x1="77634" y1="62791" x2="75699" y2="65653"/>
                        <a14:foregroundMark x1="65591" y1="87657" x2="65591" y2="87657"/>
                        <a14:foregroundMark x1="6022" y1="92487" x2="6022" y2="92487"/>
                        <a14:foregroundMark x1="10323" y1="94812" x2="10323" y2="94812"/>
                        <a14:foregroundMark x1="29677" y1="94454" x2="29677" y2="94454"/>
                        <a14:foregroundMark x1="52258" y1="94633" x2="52258" y2="94633"/>
                        <a14:foregroundMark x1="67957" y1="94633" x2="67957" y2="94633"/>
                        <a14:foregroundMark x1="6452" y1="49374" x2="6452" y2="49374"/>
                        <a14:foregroundMark x1="7312" y1="41860" x2="7312" y2="41860"/>
                        <a14:foregroundMark x1="32258" y1="6977" x2="32258" y2="6977"/>
                        <a14:foregroundMark x1="55914" y1="7156" x2="55914" y2="7156"/>
                        <a14:foregroundMark x1="55914" y1="6261" x2="44301" y2="6440"/>
                        <a14:foregroundMark x1="44301" y1="6440" x2="43871" y2="6440"/>
                        <a14:foregroundMark x1="86882" y1="33274" x2="84946" y2="42934"/>
                        <a14:foregroundMark x1="84946" y1="42934" x2="88172" y2="51878"/>
                        <a14:foregroundMark x1="88172" y1="51878" x2="88387" y2="53667"/>
                        <a14:foregroundMark x1="31828" y1="82826" x2="31828" y2="82826"/>
                        <a14:foregroundMark x1="60430" y1="81395" x2="60430" y2="81395"/>
                        <a14:foregroundMark x1="47312" y1="30769" x2="47312" y2="30769"/>
                        <a14:foregroundMark x1="47957" y1="29696" x2="36989" y2="32379"/>
                        <a14:foregroundMark x1="36989" y1="32379" x2="34409" y2="35778"/>
                        <a14:foregroundMark x1="48172" y1="37567" x2="48172" y2="37567"/>
                        <a14:foregroundMark x1="59785" y1="39177" x2="58495" y2="43470"/>
                        <a14:foregroundMark x1="29677" y1="31485" x2="50753" y2="43113"/>
                        <a14:foregroundMark x1="50753" y1="43113" x2="52473" y2="33274"/>
                        <a14:foregroundMark x1="52473" y1="33274" x2="41290" y2="34168"/>
                        <a14:foregroundMark x1="41290" y1="34168" x2="34624" y2="26297"/>
                        <a14:foregroundMark x1="34624" y1="26297" x2="44516" y2="31127"/>
                        <a14:foregroundMark x1="44516" y1="31127" x2="60215" y2="47048"/>
                        <a14:foregroundMark x1="60215" y1="47048" x2="49032" y2="51878"/>
                        <a14:foregroundMark x1="49032" y1="51878" x2="38065" y2="49553"/>
                        <a14:foregroundMark x1="38065" y1="49553" x2="41290" y2="45259"/>
                        <a14:foregroundMark x1="30538" y1="34526" x2="28172" y2="40429"/>
                        <a14:foregroundMark x1="32903" y1="31127" x2="27312" y2="39177"/>
                        <a14:foregroundMark x1="27312" y1="39177" x2="32903" y2="38819"/>
                        <a14:foregroundMark x1="33548" y1="31306" x2="31828" y2="23792"/>
                        <a14:foregroundMark x1="42151" y1="20930" x2="61935" y2="30948"/>
                        <a14:foregroundMark x1="61935" y1="30948" x2="68602" y2="39177"/>
                        <a14:foregroundMark x1="68602" y1="39177" x2="69032" y2="48479"/>
                        <a14:foregroundMark x1="69032" y1="48479" x2="61505" y2="56530"/>
                        <a14:foregroundMark x1="61505" y1="56530" x2="61075" y2="60107"/>
                        <a14:foregroundMark x1="70538" y1="60286" x2="55269" y2="59928"/>
                        <a14:foregroundMark x1="55269" y1="59928" x2="53548" y2="62970"/>
                        <a14:foregroundMark x1="54194" y1="61181" x2="42796" y2="63506"/>
                        <a14:foregroundMark x1="42796" y1="63506" x2="29247" y2="60465"/>
                        <a14:foregroundMark x1="29247" y1="60465" x2="24731" y2="51163"/>
                        <a14:foregroundMark x1="24731" y1="51163" x2="23656" y2="30769"/>
                        <a14:foregroundMark x1="23656" y1="30769" x2="38710" y2="26297"/>
                        <a14:foregroundMark x1="38710" y1="26297" x2="61935" y2="29517"/>
                        <a14:foregroundMark x1="61935" y1="29517" x2="64086" y2="32200"/>
                        <a14:foregroundMark x1="62366" y1="28444" x2="54839" y2="25045"/>
                        <a14:foregroundMark x1="22366" y1="32916" x2="18280" y2="47406"/>
                        <a14:foregroundMark x1="38495" y1="46333" x2="33548" y2="49732"/>
                        <a14:foregroundMark x1="15054" y1="83542" x2="73333" y2="82469"/>
                        <a14:foregroundMark x1="73333" y1="82469" x2="62366" y2="87120"/>
                        <a14:foregroundMark x1="62366" y1="87120" x2="16559" y2="84973"/>
                        <a14:foregroundMark x1="16559" y1="84973" x2="14409" y2="85510"/>
                        <a14:foregroundMark x1="15699" y1="87120" x2="31613" y2="86583"/>
                        <a14:foregroundMark x1="31613" y1="86583" x2="44301" y2="86941"/>
                        <a14:foregroundMark x1="44301" y1="86941" x2="69462" y2="86225"/>
                        <a14:foregroundMark x1="69462" y1="86225" x2="69462" y2="86225"/>
                        <a14:foregroundMark x1="56774" y1="74597" x2="43441" y2="79428"/>
                        <a14:foregroundMark x1="43441" y1="79428" x2="26667" y2="80501"/>
                        <a14:foregroundMark x1="71398" y1="87478" x2="75054" y2="87657"/>
                        <a14:backgroundMark x1="82796" y1="8766" x2="82796" y2="8766"/>
                      </a14:backgroundRemoval>
                    </a14:imgEffect>
                  </a14:imgLayer>
                </a14:imgProps>
              </a:ext>
            </a:extLst>
          </a:blip>
          <a:stretch>
            <a:fillRect/>
          </a:stretch>
        </p:blipFill>
        <p:spPr>
          <a:xfrm>
            <a:off x="35081" y="3879900"/>
            <a:ext cx="1051116" cy="1263600"/>
          </a:xfrm>
          <a:prstGeom prst="rect">
            <a:avLst/>
          </a:prstGeom>
        </p:spPr>
      </p:pic>
    </p:spTree>
    <p:extLst>
      <p:ext uri="{BB962C8B-B14F-4D97-AF65-F5344CB8AC3E}">
        <p14:creationId xmlns:p14="http://schemas.microsoft.com/office/powerpoint/2010/main" val="9461481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pic>
        <p:nvPicPr>
          <p:cNvPr id="24" name="Picture 23">
            <a:extLst>
              <a:ext uri="{FF2B5EF4-FFF2-40B4-BE49-F238E27FC236}">
                <a16:creationId xmlns:a16="http://schemas.microsoft.com/office/drawing/2014/main" id="{DC452444-7B50-70E7-0562-FAC7881D27EC}"/>
              </a:ext>
            </a:extLst>
          </p:cNvPr>
          <p:cNvPicPr>
            <a:picLocks noChangeAspect="1"/>
          </p:cNvPicPr>
          <p:nvPr/>
        </p:nvPicPr>
        <p:blipFill>
          <a:blip r:embed="rId3"/>
          <a:stretch>
            <a:fillRect/>
          </a:stretch>
        </p:blipFill>
        <p:spPr>
          <a:xfrm>
            <a:off x="1529379" y="804515"/>
            <a:ext cx="6085242" cy="3777813"/>
          </a:xfrm>
          <a:prstGeom prst="rect">
            <a:avLst/>
          </a:prstGeom>
        </p:spPr>
      </p:pic>
      <p:sp>
        <p:nvSpPr>
          <p:cNvPr id="376" name="Google Shape;376;p33"/>
          <p:cNvSpPr txBox="1">
            <a:spLocks noGrp="1"/>
          </p:cNvSpPr>
          <p:nvPr>
            <p:ph type="title"/>
          </p:nvPr>
        </p:nvSpPr>
        <p:spPr>
          <a:xfrm>
            <a:off x="720000" y="1155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CLUSTERS</a:t>
            </a:r>
            <a:endParaRPr dirty="0"/>
          </a:p>
        </p:txBody>
      </p:sp>
      <p:pic>
        <p:nvPicPr>
          <p:cNvPr id="2" name="Picture 1">
            <a:extLst>
              <a:ext uri="{FF2B5EF4-FFF2-40B4-BE49-F238E27FC236}">
                <a16:creationId xmlns:a16="http://schemas.microsoft.com/office/drawing/2014/main" id="{60680332-FA07-26F1-3A72-3B684EF2D2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2489" r="97285">
                        <a14:foregroundMark x1="27602" y1="34286" x2="27602" y2="34286"/>
                        <a14:foregroundMark x1="15837" y1="48571" x2="15837" y2="48571"/>
                        <a14:foregroundMark x1="8824" y1="54286" x2="8824" y2="54286"/>
                        <a14:foregroundMark x1="2489" y1="27143" x2="2489" y2="27143"/>
                        <a14:foregroundMark x1="93213" y1="34286" x2="93213" y2="34286"/>
                        <a14:foregroundMark x1="97285" y1="28571" x2="97285" y2="28571"/>
                        <a14:foregroundMark x1="61538" y1="50000" x2="61538" y2="50000"/>
                        <a14:foregroundMark x1="43213" y1="40000" x2="51584" y2="47143"/>
                        <a14:foregroundMark x1="51584" y1="47143" x2="56109" y2="45714"/>
                        <a14:foregroundMark x1="3394" y1="28571" x2="3394" y2="28571"/>
                        <a14:foregroundMark x1="3167" y1="25714" x2="3167" y2="25714"/>
                        <a14:foregroundMark x1="3167" y1="22857" x2="3167" y2="22857"/>
                        <a14:foregroundMark x1="16063" y1="30000" x2="16063" y2="30000"/>
                        <a14:foregroundMark x1="16290" y1="27143" x2="16290" y2="42857"/>
                        <a14:foregroundMark x1="27376" y1="30000" x2="27602" y2="45714"/>
                        <a14:foregroundMark x1="37557" y1="38571" x2="41629" y2="47143"/>
                        <a14:foregroundMark x1="41629" y1="47143" x2="42081" y2="47143"/>
                        <a14:foregroundMark x1="35520" y1="37143" x2="36878" y2="67143"/>
                        <a14:foregroundMark x1="38914" y1="47143" x2="43213" y2="58571"/>
                      </a14:backgroundRemoval>
                    </a14:imgEffect>
                  </a14:imgLayer>
                </a14:imgProps>
              </a:ext>
            </a:extLst>
          </a:blip>
          <a:stretch>
            <a:fillRect/>
          </a:stretch>
        </p:blipFill>
        <p:spPr>
          <a:xfrm>
            <a:off x="6591963" y="4698649"/>
            <a:ext cx="2500742" cy="396045"/>
          </a:xfrm>
          <a:prstGeom prst="rect">
            <a:avLst/>
          </a:prstGeom>
        </p:spPr>
      </p:pic>
      <p:sp>
        <p:nvSpPr>
          <p:cNvPr id="12" name="Rounded Rectangle 11">
            <a:extLst>
              <a:ext uri="{FF2B5EF4-FFF2-40B4-BE49-F238E27FC236}">
                <a16:creationId xmlns:a16="http://schemas.microsoft.com/office/drawing/2014/main" id="{F0E60853-BB1C-0BEC-A92E-3ACC1E1D36F5}"/>
              </a:ext>
            </a:extLst>
          </p:cNvPr>
          <p:cNvSpPr/>
          <p:nvPr/>
        </p:nvSpPr>
        <p:spPr>
          <a:xfrm>
            <a:off x="1971063" y="1158499"/>
            <a:ext cx="858979" cy="2826037"/>
          </a:xfrm>
          <a:prstGeom prst="roundRect">
            <a:avLst>
              <a:gd name="adj" fmla="val 5962"/>
            </a:avLst>
          </a:prstGeom>
          <a:solidFill>
            <a:schemeClr val="bg2">
              <a:alpha val="3013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F52E62ED-8C64-26B1-E678-6CFA1BF40B56}"/>
              </a:ext>
            </a:extLst>
          </p:cNvPr>
          <p:cNvPicPr>
            <a:picLocks noChangeAspect="1"/>
          </p:cNvPicPr>
          <p:nvPr/>
        </p:nvPicPr>
        <p:blipFill>
          <a:blip r:embed="rId6"/>
          <a:stretch>
            <a:fillRect/>
          </a:stretch>
        </p:blipFill>
        <p:spPr>
          <a:xfrm>
            <a:off x="4212973" y="1641690"/>
            <a:ext cx="1761560" cy="1221848"/>
          </a:xfrm>
          <a:prstGeom prst="rect">
            <a:avLst/>
          </a:prstGeom>
        </p:spPr>
      </p:pic>
      <p:pic>
        <p:nvPicPr>
          <p:cNvPr id="3" name="Picture 2">
            <a:extLst>
              <a:ext uri="{FF2B5EF4-FFF2-40B4-BE49-F238E27FC236}">
                <a16:creationId xmlns:a16="http://schemas.microsoft.com/office/drawing/2014/main" id="{16A17E22-197D-DBE8-35CB-3D64932C26B2}"/>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6440" b="94454" l="6022" r="89247">
                        <a14:foregroundMark x1="38280" y1="13775" x2="38280" y2="13775"/>
                        <a14:foregroundMark x1="57849" y1="18605" x2="69032" y2="24150"/>
                        <a14:foregroundMark x1="69032" y1="24150" x2="77419" y2="32200"/>
                        <a14:foregroundMark x1="77419" y1="32200" x2="77634" y2="34347"/>
                        <a14:foregroundMark x1="80860" y1="40966" x2="77634" y2="62791"/>
                        <a14:foregroundMark x1="77634" y1="62791" x2="75699" y2="65653"/>
                        <a14:foregroundMark x1="65591" y1="87657" x2="65591" y2="87657"/>
                        <a14:foregroundMark x1="6022" y1="92487" x2="6022" y2="92487"/>
                        <a14:foregroundMark x1="10323" y1="94812" x2="10323" y2="94812"/>
                        <a14:foregroundMark x1="29677" y1="94454" x2="29677" y2="94454"/>
                        <a14:foregroundMark x1="52258" y1="94633" x2="52258" y2="94633"/>
                        <a14:foregroundMark x1="67957" y1="94633" x2="67957" y2="94633"/>
                        <a14:foregroundMark x1="6452" y1="49374" x2="6452" y2="49374"/>
                        <a14:foregroundMark x1="7312" y1="41860" x2="7312" y2="41860"/>
                        <a14:foregroundMark x1="32258" y1="6977" x2="32258" y2="6977"/>
                        <a14:foregroundMark x1="55914" y1="7156" x2="55914" y2="7156"/>
                        <a14:foregroundMark x1="55914" y1="6261" x2="44301" y2="6440"/>
                        <a14:foregroundMark x1="44301" y1="6440" x2="43871" y2="6440"/>
                        <a14:foregroundMark x1="86882" y1="33274" x2="84946" y2="42934"/>
                        <a14:foregroundMark x1="84946" y1="42934" x2="88172" y2="51878"/>
                        <a14:foregroundMark x1="88172" y1="51878" x2="88387" y2="53667"/>
                        <a14:foregroundMark x1="31828" y1="82826" x2="31828" y2="82826"/>
                        <a14:foregroundMark x1="60430" y1="81395" x2="60430" y2="81395"/>
                        <a14:foregroundMark x1="47312" y1="30769" x2="47312" y2="30769"/>
                        <a14:foregroundMark x1="47957" y1="29696" x2="36989" y2="32379"/>
                        <a14:foregroundMark x1="36989" y1="32379" x2="34409" y2="35778"/>
                        <a14:foregroundMark x1="48172" y1="37567" x2="48172" y2="37567"/>
                        <a14:foregroundMark x1="59785" y1="39177" x2="58495" y2="43470"/>
                        <a14:foregroundMark x1="29677" y1="31485" x2="50753" y2="43113"/>
                        <a14:foregroundMark x1="50753" y1="43113" x2="52473" y2="33274"/>
                        <a14:foregroundMark x1="52473" y1="33274" x2="41290" y2="34168"/>
                        <a14:foregroundMark x1="41290" y1="34168" x2="34624" y2="26297"/>
                        <a14:foregroundMark x1="34624" y1="26297" x2="44516" y2="31127"/>
                        <a14:foregroundMark x1="44516" y1="31127" x2="60215" y2="47048"/>
                        <a14:foregroundMark x1="60215" y1="47048" x2="49032" y2="51878"/>
                        <a14:foregroundMark x1="49032" y1="51878" x2="38065" y2="49553"/>
                        <a14:foregroundMark x1="38065" y1="49553" x2="41290" y2="45259"/>
                        <a14:foregroundMark x1="30538" y1="34526" x2="28172" y2="40429"/>
                        <a14:foregroundMark x1="32903" y1="31127" x2="27312" y2="39177"/>
                        <a14:foregroundMark x1="27312" y1="39177" x2="32903" y2="38819"/>
                        <a14:foregroundMark x1="33548" y1="31306" x2="31828" y2="23792"/>
                        <a14:foregroundMark x1="42151" y1="20930" x2="61935" y2="30948"/>
                        <a14:foregroundMark x1="61935" y1="30948" x2="68602" y2="39177"/>
                        <a14:foregroundMark x1="68602" y1="39177" x2="69032" y2="48479"/>
                        <a14:foregroundMark x1="69032" y1="48479" x2="61505" y2="56530"/>
                        <a14:foregroundMark x1="61505" y1="56530" x2="61075" y2="60107"/>
                        <a14:foregroundMark x1="70538" y1="60286" x2="55269" y2="59928"/>
                        <a14:foregroundMark x1="55269" y1="59928" x2="53548" y2="62970"/>
                        <a14:foregroundMark x1="54194" y1="61181" x2="42796" y2="63506"/>
                        <a14:foregroundMark x1="42796" y1="63506" x2="29247" y2="60465"/>
                        <a14:foregroundMark x1="29247" y1="60465" x2="24731" y2="51163"/>
                        <a14:foregroundMark x1="24731" y1="51163" x2="23656" y2="30769"/>
                        <a14:foregroundMark x1="23656" y1="30769" x2="38710" y2="26297"/>
                        <a14:foregroundMark x1="38710" y1="26297" x2="61935" y2="29517"/>
                        <a14:foregroundMark x1="61935" y1="29517" x2="64086" y2="32200"/>
                        <a14:foregroundMark x1="62366" y1="28444" x2="54839" y2="25045"/>
                        <a14:foregroundMark x1="22366" y1="32916" x2="18280" y2="47406"/>
                        <a14:foregroundMark x1="38495" y1="46333" x2="33548" y2="49732"/>
                        <a14:foregroundMark x1="15054" y1="83542" x2="73333" y2="82469"/>
                        <a14:foregroundMark x1="73333" y1="82469" x2="62366" y2="87120"/>
                        <a14:foregroundMark x1="62366" y1="87120" x2="16559" y2="84973"/>
                        <a14:foregroundMark x1="16559" y1="84973" x2="14409" y2="85510"/>
                        <a14:foregroundMark x1="15699" y1="87120" x2="31613" y2="86583"/>
                        <a14:foregroundMark x1="31613" y1="86583" x2="44301" y2="86941"/>
                        <a14:foregroundMark x1="44301" y1="86941" x2="69462" y2="86225"/>
                        <a14:foregroundMark x1="69462" y1="86225" x2="69462" y2="86225"/>
                        <a14:foregroundMark x1="56774" y1="74597" x2="43441" y2="79428"/>
                        <a14:foregroundMark x1="43441" y1="79428" x2="26667" y2="80501"/>
                        <a14:foregroundMark x1="71398" y1="87478" x2="75054" y2="87657"/>
                        <a14:backgroundMark x1="82796" y1="8766" x2="82796" y2="8766"/>
                      </a14:backgroundRemoval>
                    </a14:imgEffect>
                  </a14:imgLayer>
                </a14:imgProps>
              </a:ext>
            </a:extLst>
          </a:blip>
          <a:stretch>
            <a:fillRect/>
          </a:stretch>
        </p:blipFill>
        <p:spPr>
          <a:xfrm>
            <a:off x="35081" y="3879900"/>
            <a:ext cx="1051116" cy="1263600"/>
          </a:xfrm>
          <a:prstGeom prst="rect">
            <a:avLst/>
          </a:prstGeom>
        </p:spPr>
      </p:pic>
    </p:spTree>
    <p:extLst>
      <p:ext uri="{BB962C8B-B14F-4D97-AF65-F5344CB8AC3E}">
        <p14:creationId xmlns:p14="http://schemas.microsoft.com/office/powerpoint/2010/main" val="1828113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pic>
        <p:nvPicPr>
          <p:cNvPr id="3" name="Picture 2">
            <a:extLst>
              <a:ext uri="{FF2B5EF4-FFF2-40B4-BE49-F238E27FC236}">
                <a16:creationId xmlns:a16="http://schemas.microsoft.com/office/drawing/2014/main" id="{0BA51579-E5B1-33C2-5E94-8FF494D195D5}"/>
              </a:ext>
            </a:extLst>
          </p:cNvPr>
          <p:cNvPicPr>
            <a:picLocks noChangeAspect="1"/>
          </p:cNvPicPr>
          <p:nvPr/>
        </p:nvPicPr>
        <p:blipFill>
          <a:blip r:embed="rId3"/>
          <a:stretch>
            <a:fillRect/>
          </a:stretch>
        </p:blipFill>
        <p:spPr>
          <a:xfrm>
            <a:off x="1529379" y="804515"/>
            <a:ext cx="6085242" cy="3777813"/>
          </a:xfrm>
          <a:prstGeom prst="rect">
            <a:avLst/>
          </a:prstGeom>
        </p:spPr>
      </p:pic>
      <p:sp>
        <p:nvSpPr>
          <p:cNvPr id="376" name="Google Shape;376;p33"/>
          <p:cNvSpPr txBox="1">
            <a:spLocks noGrp="1"/>
          </p:cNvSpPr>
          <p:nvPr>
            <p:ph type="title"/>
          </p:nvPr>
        </p:nvSpPr>
        <p:spPr>
          <a:xfrm>
            <a:off x="720000" y="1155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FEATURES</a:t>
            </a:r>
            <a:endParaRPr dirty="0"/>
          </a:p>
        </p:txBody>
      </p:sp>
      <p:pic>
        <p:nvPicPr>
          <p:cNvPr id="2" name="Picture 1">
            <a:extLst>
              <a:ext uri="{FF2B5EF4-FFF2-40B4-BE49-F238E27FC236}">
                <a16:creationId xmlns:a16="http://schemas.microsoft.com/office/drawing/2014/main" id="{60680332-FA07-26F1-3A72-3B684EF2D2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2489" r="97285">
                        <a14:foregroundMark x1="27602" y1="34286" x2="27602" y2="34286"/>
                        <a14:foregroundMark x1="15837" y1="48571" x2="15837" y2="48571"/>
                        <a14:foregroundMark x1="8824" y1="54286" x2="8824" y2="54286"/>
                        <a14:foregroundMark x1="2489" y1="27143" x2="2489" y2="27143"/>
                        <a14:foregroundMark x1="93213" y1="34286" x2="93213" y2="34286"/>
                        <a14:foregroundMark x1="97285" y1="28571" x2="97285" y2="28571"/>
                        <a14:foregroundMark x1="61538" y1="50000" x2="61538" y2="50000"/>
                        <a14:foregroundMark x1="43213" y1="40000" x2="51584" y2="47143"/>
                        <a14:foregroundMark x1="51584" y1="47143" x2="56109" y2="45714"/>
                        <a14:foregroundMark x1="3394" y1="28571" x2="3394" y2="28571"/>
                        <a14:foregroundMark x1="3167" y1="25714" x2="3167" y2="25714"/>
                        <a14:foregroundMark x1="3167" y1="22857" x2="3167" y2="22857"/>
                        <a14:foregroundMark x1="16063" y1="30000" x2="16063" y2="30000"/>
                        <a14:foregroundMark x1="16290" y1="27143" x2="16290" y2="42857"/>
                        <a14:foregroundMark x1="27376" y1="30000" x2="27602" y2="45714"/>
                        <a14:foregroundMark x1="37557" y1="38571" x2="41629" y2="47143"/>
                        <a14:foregroundMark x1="41629" y1="47143" x2="42081" y2="47143"/>
                        <a14:foregroundMark x1="35520" y1="37143" x2="36878" y2="67143"/>
                        <a14:foregroundMark x1="38914" y1="47143" x2="43213" y2="58571"/>
                      </a14:backgroundRemoval>
                    </a14:imgEffect>
                  </a14:imgLayer>
                </a14:imgProps>
              </a:ext>
            </a:extLst>
          </a:blip>
          <a:stretch>
            <a:fillRect/>
          </a:stretch>
        </p:blipFill>
        <p:spPr>
          <a:xfrm>
            <a:off x="6591963" y="4698649"/>
            <a:ext cx="2500742" cy="396045"/>
          </a:xfrm>
          <a:prstGeom prst="rect">
            <a:avLst/>
          </a:prstGeom>
        </p:spPr>
      </p:pic>
      <p:sp>
        <p:nvSpPr>
          <p:cNvPr id="12" name="Rounded Rectangle 11">
            <a:extLst>
              <a:ext uri="{FF2B5EF4-FFF2-40B4-BE49-F238E27FC236}">
                <a16:creationId xmlns:a16="http://schemas.microsoft.com/office/drawing/2014/main" id="{F0E60853-BB1C-0BEC-A92E-3ACC1E1D36F5}"/>
              </a:ext>
            </a:extLst>
          </p:cNvPr>
          <p:cNvSpPr/>
          <p:nvPr/>
        </p:nvSpPr>
        <p:spPr>
          <a:xfrm>
            <a:off x="1965325" y="1162049"/>
            <a:ext cx="869949" cy="212725"/>
          </a:xfrm>
          <a:prstGeom prst="roundRect">
            <a:avLst>
              <a:gd name="adj" fmla="val 5962"/>
            </a:avLst>
          </a:prstGeom>
          <a:solidFill>
            <a:schemeClr val="bg2">
              <a:alpha val="3013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50DC974-BC76-EB31-48F6-C2F0E2394B0C}"/>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6440" b="94454" l="6022" r="89247">
                        <a14:foregroundMark x1="38280" y1="13775" x2="38280" y2="13775"/>
                        <a14:foregroundMark x1="57849" y1="18605" x2="69032" y2="24150"/>
                        <a14:foregroundMark x1="69032" y1="24150" x2="77419" y2="32200"/>
                        <a14:foregroundMark x1="77419" y1="32200" x2="77634" y2="34347"/>
                        <a14:foregroundMark x1="80860" y1="40966" x2="77634" y2="62791"/>
                        <a14:foregroundMark x1="77634" y1="62791" x2="75699" y2="65653"/>
                        <a14:foregroundMark x1="65591" y1="87657" x2="65591" y2="87657"/>
                        <a14:foregroundMark x1="6022" y1="92487" x2="6022" y2="92487"/>
                        <a14:foregroundMark x1="10323" y1="94812" x2="10323" y2="94812"/>
                        <a14:foregroundMark x1="29677" y1="94454" x2="29677" y2="94454"/>
                        <a14:foregroundMark x1="52258" y1="94633" x2="52258" y2="94633"/>
                        <a14:foregroundMark x1="67957" y1="94633" x2="67957" y2="94633"/>
                        <a14:foregroundMark x1="6452" y1="49374" x2="6452" y2="49374"/>
                        <a14:foregroundMark x1="7312" y1="41860" x2="7312" y2="41860"/>
                        <a14:foregroundMark x1="32258" y1="6977" x2="32258" y2="6977"/>
                        <a14:foregroundMark x1="55914" y1="7156" x2="55914" y2="7156"/>
                        <a14:foregroundMark x1="55914" y1="6261" x2="44301" y2="6440"/>
                        <a14:foregroundMark x1="44301" y1="6440" x2="43871" y2="6440"/>
                        <a14:foregroundMark x1="86882" y1="33274" x2="84946" y2="42934"/>
                        <a14:foregroundMark x1="84946" y1="42934" x2="88172" y2="51878"/>
                        <a14:foregroundMark x1="88172" y1="51878" x2="88387" y2="53667"/>
                        <a14:foregroundMark x1="31828" y1="82826" x2="31828" y2="82826"/>
                        <a14:foregroundMark x1="60430" y1="81395" x2="60430" y2="81395"/>
                        <a14:foregroundMark x1="47312" y1="30769" x2="47312" y2="30769"/>
                        <a14:foregroundMark x1="47957" y1="29696" x2="36989" y2="32379"/>
                        <a14:foregroundMark x1="36989" y1="32379" x2="34409" y2="35778"/>
                        <a14:foregroundMark x1="48172" y1="37567" x2="48172" y2="37567"/>
                        <a14:foregroundMark x1="59785" y1="39177" x2="58495" y2="43470"/>
                        <a14:foregroundMark x1="29677" y1="31485" x2="50753" y2="43113"/>
                        <a14:foregroundMark x1="50753" y1="43113" x2="52473" y2="33274"/>
                        <a14:foregroundMark x1="52473" y1="33274" x2="41290" y2="34168"/>
                        <a14:foregroundMark x1="41290" y1="34168" x2="34624" y2="26297"/>
                        <a14:foregroundMark x1="34624" y1="26297" x2="44516" y2="31127"/>
                        <a14:foregroundMark x1="44516" y1="31127" x2="60215" y2="47048"/>
                        <a14:foregroundMark x1="60215" y1="47048" x2="49032" y2="51878"/>
                        <a14:foregroundMark x1="49032" y1="51878" x2="38065" y2="49553"/>
                        <a14:foregroundMark x1="38065" y1="49553" x2="41290" y2="45259"/>
                        <a14:foregroundMark x1="30538" y1="34526" x2="28172" y2="40429"/>
                        <a14:foregroundMark x1="32903" y1="31127" x2="27312" y2="39177"/>
                        <a14:foregroundMark x1="27312" y1="39177" x2="32903" y2="38819"/>
                        <a14:foregroundMark x1="33548" y1="31306" x2="31828" y2="23792"/>
                        <a14:foregroundMark x1="42151" y1="20930" x2="61935" y2="30948"/>
                        <a14:foregroundMark x1="61935" y1="30948" x2="68602" y2="39177"/>
                        <a14:foregroundMark x1="68602" y1="39177" x2="69032" y2="48479"/>
                        <a14:foregroundMark x1="69032" y1="48479" x2="61505" y2="56530"/>
                        <a14:foregroundMark x1="61505" y1="56530" x2="61075" y2="60107"/>
                        <a14:foregroundMark x1="70538" y1="60286" x2="55269" y2="59928"/>
                        <a14:foregroundMark x1="55269" y1="59928" x2="53548" y2="62970"/>
                        <a14:foregroundMark x1="54194" y1="61181" x2="42796" y2="63506"/>
                        <a14:foregroundMark x1="42796" y1="63506" x2="29247" y2="60465"/>
                        <a14:foregroundMark x1="29247" y1="60465" x2="24731" y2="51163"/>
                        <a14:foregroundMark x1="24731" y1="51163" x2="23656" y2="30769"/>
                        <a14:foregroundMark x1="23656" y1="30769" x2="38710" y2="26297"/>
                        <a14:foregroundMark x1="38710" y1="26297" x2="61935" y2="29517"/>
                        <a14:foregroundMark x1="61935" y1="29517" x2="64086" y2="32200"/>
                        <a14:foregroundMark x1="62366" y1="28444" x2="54839" y2="25045"/>
                        <a14:foregroundMark x1="22366" y1="32916" x2="18280" y2="47406"/>
                        <a14:foregroundMark x1="38495" y1="46333" x2="33548" y2="49732"/>
                        <a14:foregroundMark x1="15054" y1="83542" x2="73333" y2="82469"/>
                        <a14:foregroundMark x1="73333" y1="82469" x2="62366" y2="87120"/>
                        <a14:foregroundMark x1="62366" y1="87120" x2="16559" y2="84973"/>
                        <a14:foregroundMark x1="16559" y1="84973" x2="14409" y2="85510"/>
                        <a14:foregroundMark x1="15699" y1="87120" x2="31613" y2="86583"/>
                        <a14:foregroundMark x1="31613" y1="86583" x2="44301" y2="86941"/>
                        <a14:foregroundMark x1="44301" y1="86941" x2="69462" y2="86225"/>
                        <a14:foregroundMark x1="69462" y1="86225" x2="69462" y2="86225"/>
                        <a14:foregroundMark x1="56774" y1="74597" x2="43441" y2="79428"/>
                        <a14:foregroundMark x1="43441" y1="79428" x2="26667" y2="80501"/>
                        <a14:foregroundMark x1="71398" y1="87478" x2="75054" y2="87657"/>
                        <a14:backgroundMark x1="82796" y1="8766" x2="82796" y2="8766"/>
                      </a14:backgroundRemoval>
                    </a14:imgEffect>
                  </a14:imgLayer>
                </a14:imgProps>
              </a:ext>
            </a:extLst>
          </a:blip>
          <a:stretch>
            <a:fillRect/>
          </a:stretch>
        </p:blipFill>
        <p:spPr>
          <a:xfrm>
            <a:off x="35081" y="3879900"/>
            <a:ext cx="1051116" cy="1263600"/>
          </a:xfrm>
          <a:prstGeom prst="rect">
            <a:avLst/>
          </a:prstGeom>
        </p:spPr>
      </p:pic>
    </p:spTree>
    <p:extLst>
      <p:ext uri="{BB962C8B-B14F-4D97-AF65-F5344CB8AC3E}">
        <p14:creationId xmlns:p14="http://schemas.microsoft.com/office/powerpoint/2010/main" val="34466985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sp>
        <p:nvSpPr>
          <p:cNvPr id="376" name="Google Shape;376;p33"/>
          <p:cNvSpPr txBox="1">
            <a:spLocks noGrp="1"/>
          </p:cNvSpPr>
          <p:nvPr>
            <p:ph type="title"/>
          </p:nvPr>
        </p:nvSpPr>
        <p:spPr>
          <a:xfrm>
            <a:off x="720000" y="1155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REANALYZE</a:t>
            </a:r>
            <a:endParaRPr dirty="0"/>
          </a:p>
        </p:txBody>
      </p:sp>
      <p:pic>
        <p:nvPicPr>
          <p:cNvPr id="2" name="Picture 1">
            <a:extLst>
              <a:ext uri="{FF2B5EF4-FFF2-40B4-BE49-F238E27FC236}">
                <a16:creationId xmlns:a16="http://schemas.microsoft.com/office/drawing/2014/main" id="{60680332-FA07-26F1-3A72-3B684EF2D2CA}"/>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10000" b="90000" l="2489" r="97285">
                        <a14:foregroundMark x1="27602" y1="34286" x2="27602" y2="34286"/>
                        <a14:foregroundMark x1="15837" y1="48571" x2="15837" y2="48571"/>
                        <a14:foregroundMark x1="8824" y1="54286" x2="8824" y2="54286"/>
                        <a14:foregroundMark x1="2489" y1="27143" x2="2489" y2="27143"/>
                        <a14:foregroundMark x1="93213" y1="34286" x2="93213" y2="34286"/>
                        <a14:foregroundMark x1="97285" y1="28571" x2="97285" y2="28571"/>
                        <a14:foregroundMark x1="61538" y1="50000" x2="61538" y2="50000"/>
                        <a14:foregroundMark x1="43213" y1="40000" x2="51584" y2="47143"/>
                        <a14:foregroundMark x1="51584" y1="47143" x2="56109" y2="45714"/>
                        <a14:foregroundMark x1="3394" y1="28571" x2="3394" y2="28571"/>
                        <a14:foregroundMark x1="3167" y1="25714" x2="3167" y2="25714"/>
                        <a14:foregroundMark x1="3167" y1="22857" x2="3167" y2="22857"/>
                        <a14:foregroundMark x1="16063" y1="30000" x2="16063" y2="30000"/>
                        <a14:foregroundMark x1="16290" y1="27143" x2="16290" y2="42857"/>
                        <a14:foregroundMark x1="27376" y1="30000" x2="27602" y2="45714"/>
                        <a14:foregroundMark x1="37557" y1="38571" x2="41629" y2="47143"/>
                        <a14:foregroundMark x1="41629" y1="47143" x2="42081" y2="47143"/>
                        <a14:foregroundMark x1="35520" y1="37143" x2="36878" y2="67143"/>
                        <a14:foregroundMark x1="38914" y1="47143" x2="43213" y2="58571"/>
                      </a14:backgroundRemoval>
                    </a14:imgEffect>
                  </a14:imgLayer>
                </a14:imgProps>
              </a:ext>
            </a:extLst>
          </a:blip>
          <a:stretch>
            <a:fillRect/>
          </a:stretch>
        </p:blipFill>
        <p:spPr>
          <a:xfrm>
            <a:off x="6591963" y="4698649"/>
            <a:ext cx="2500742" cy="396045"/>
          </a:xfrm>
          <a:prstGeom prst="rect">
            <a:avLst/>
          </a:prstGeom>
        </p:spPr>
      </p:pic>
      <p:sp>
        <p:nvSpPr>
          <p:cNvPr id="12" name="Rounded Rectangle 11">
            <a:extLst>
              <a:ext uri="{FF2B5EF4-FFF2-40B4-BE49-F238E27FC236}">
                <a16:creationId xmlns:a16="http://schemas.microsoft.com/office/drawing/2014/main" id="{F0E60853-BB1C-0BEC-A92E-3ACC1E1D36F5}"/>
              </a:ext>
            </a:extLst>
          </p:cNvPr>
          <p:cNvSpPr/>
          <p:nvPr/>
        </p:nvSpPr>
        <p:spPr>
          <a:xfrm>
            <a:off x="5359433" y="4698649"/>
            <a:ext cx="869949" cy="212725"/>
          </a:xfrm>
          <a:prstGeom prst="roundRect">
            <a:avLst>
              <a:gd name="adj" fmla="val 5962"/>
            </a:avLst>
          </a:prstGeom>
          <a:solidFill>
            <a:schemeClr val="bg2">
              <a:alpha val="3013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186C0925-0801-24A5-62C2-CE21452E6AE2}"/>
              </a:ext>
            </a:extLst>
          </p:cNvPr>
          <p:cNvPicPr>
            <a:picLocks noChangeAspect="1"/>
          </p:cNvPicPr>
          <p:nvPr/>
        </p:nvPicPr>
        <p:blipFill>
          <a:blip r:embed="rId5"/>
          <a:stretch>
            <a:fillRect/>
          </a:stretch>
        </p:blipFill>
        <p:spPr>
          <a:xfrm>
            <a:off x="350582" y="1265329"/>
            <a:ext cx="4038604" cy="2612841"/>
          </a:xfrm>
          <a:prstGeom prst="rect">
            <a:avLst/>
          </a:prstGeom>
        </p:spPr>
      </p:pic>
      <p:pic>
        <p:nvPicPr>
          <p:cNvPr id="13" name="Picture 12">
            <a:extLst>
              <a:ext uri="{FF2B5EF4-FFF2-40B4-BE49-F238E27FC236}">
                <a16:creationId xmlns:a16="http://schemas.microsoft.com/office/drawing/2014/main" id="{E8695301-0746-C741-35B6-7D32FC3C14F3}"/>
              </a:ext>
            </a:extLst>
          </p:cNvPr>
          <p:cNvPicPr>
            <a:picLocks noChangeAspect="1"/>
          </p:cNvPicPr>
          <p:nvPr/>
        </p:nvPicPr>
        <p:blipFill>
          <a:blip r:embed="rId6"/>
          <a:stretch>
            <a:fillRect/>
          </a:stretch>
        </p:blipFill>
        <p:spPr>
          <a:xfrm>
            <a:off x="4758604" y="1265329"/>
            <a:ext cx="4038604" cy="2612841"/>
          </a:xfrm>
          <a:prstGeom prst="rect">
            <a:avLst/>
          </a:prstGeom>
        </p:spPr>
      </p:pic>
      <p:pic>
        <p:nvPicPr>
          <p:cNvPr id="3" name="Picture 2">
            <a:extLst>
              <a:ext uri="{FF2B5EF4-FFF2-40B4-BE49-F238E27FC236}">
                <a16:creationId xmlns:a16="http://schemas.microsoft.com/office/drawing/2014/main" id="{7A73268D-7C82-6515-3790-AA4B92BA2A06}"/>
              </a:ext>
            </a:extLst>
          </p:cNvPr>
          <p:cNvPicPr>
            <a:picLocks noChangeAspect="1"/>
          </p:cNvPicPr>
          <p:nvPr/>
        </p:nvPicPr>
        <p:blipFill>
          <a:blip r:embed="rId7">
            <a:extLst>
              <a:ext uri="{BEBA8EAE-BF5A-486C-A8C5-ECC9F3942E4B}">
                <a14:imgProps xmlns:a14="http://schemas.microsoft.com/office/drawing/2010/main">
                  <a14:imgLayer r:embed="rId8">
                    <a14:imgEffect>
                      <a14:backgroundRemoval t="6440" b="94454" l="6022" r="89247">
                        <a14:foregroundMark x1="38280" y1="13775" x2="38280" y2="13775"/>
                        <a14:foregroundMark x1="57849" y1="18605" x2="69032" y2="24150"/>
                        <a14:foregroundMark x1="69032" y1="24150" x2="77419" y2="32200"/>
                        <a14:foregroundMark x1="77419" y1="32200" x2="77634" y2="34347"/>
                        <a14:foregroundMark x1="80860" y1="40966" x2="77634" y2="62791"/>
                        <a14:foregroundMark x1="77634" y1="62791" x2="75699" y2="65653"/>
                        <a14:foregroundMark x1="65591" y1="87657" x2="65591" y2="87657"/>
                        <a14:foregroundMark x1="6022" y1="92487" x2="6022" y2="92487"/>
                        <a14:foregroundMark x1="10323" y1="94812" x2="10323" y2="94812"/>
                        <a14:foregroundMark x1="29677" y1="94454" x2="29677" y2="94454"/>
                        <a14:foregroundMark x1="52258" y1="94633" x2="52258" y2="94633"/>
                        <a14:foregroundMark x1="67957" y1="94633" x2="67957" y2="94633"/>
                        <a14:foregroundMark x1="6452" y1="49374" x2="6452" y2="49374"/>
                        <a14:foregroundMark x1="7312" y1="41860" x2="7312" y2="41860"/>
                        <a14:foregroundMark x1="32258" y1="6977" x2="32258" y2="6977"/>
                        <a14:foregroundMark x1="55914" y1="7156" x2="55914" y2="7156"/>
                        <a14:foregroundMark x1="55914" y1="6261" x2="44301" y2="6440"/>
                        <a14:foregroundMark x1="44301" y1="6440" x2="43871" y2="6440"/>
                        <a14:foregroundMark x1="86882" y1="33274" x2="84946" y2="42934"/>
                        <a14:foregroundMark x1="84946" y1="42934" x2="88172" y2="51878"/>
                        <a14:foregroundMark x1="88172" y1="51878" x2="88387" y2="53667"/>
                        <a14:foregroundMark x1="31828" y1="82826" x2="31828" y2="82826"/>
                        <a14:foregroundMark x1="60430" y1="81395" x2="60430" y2="81395"/>
                        <a14:foregroundMark x1="47312" y1="30769" x2="47312" y2="30769"/>
                        <a14:foregroundMark x1="47957" y1="29696" x2="36989" y2="32379"/>
                        <a14:foregroundMark x1="36989" y1="32379" x2="34409" y2="35778"/>
                        <a14:foregroundMark x1="48172" y1="37567" x2="48172" y2="37567"/>
                        <a14:foregroundMark x1="59785" y1="39177" x2="58495" y2="43470"/>
                        <a14:foregroundMark x1="29677" y1="31485" x2="50753" y2="43113"/>
                        <a14:foregroundMark x1="50753" y1="43113" x2="52473" y2="33274"/>
                        <a14:foregroundMark x1="52473" y1="33274" x2="41290" y2="34168"/>
                        <a14:foregroundMark x1="41290" y1="34168" x2="34624" y2="26297"/>
                        <a14:foregroundMark x1="34624" y1="26297" x2="44516" y2="31127"/>
                        <a14:foregroundMark x1="44516" y1="31127" x2="60215" y2="47048"/>
                        <a14:foregroundMark x1="60215" y1="47048" x2="49032" y2="51878"/>
                        <a14:foregroundMark x1="49032" y1="51878" x2="38065" y2="49553"/>
                        <a14:foregroundMark x1="38065" y1="49553" x2="41290" y2="45259"/>
                        <a14:foregroundMark x1="30538" y1="34526" x2="28172" y2="40429"/>
                        <a14:foregroundMark x1="32903" y1="31127" x2="27312" y2="39177"/>
                        <a14:foregroundMark x1="27312" y1="39177" x2="32903" y2="38819"/>
                        <a14:foregroundMark x1="33548" y1="31306" x2="31828" y2="23792"/>
                        <a14:foregroundMark x1="42151" y1="20930" x2="61935" y2="30948"/>
                        <a14:foregroundMark x1="61935" y1="30948" x2="68602" y2="39177"/>
                        <a14:foregroundMark x1="68602" y1="39177" x2="69032" y2="48479"/>
                        <a14:foregroundMark x1="69032" y1="48479" x2="61505" y2="56530"/>
                        <a14:foregroundMark x1="61505" y1="56530" x2="61075" y2="60107"/>
                        <a14:foregroundMark x1="70538" y1="60286" x2="55269" y2="59928"/>
                        <a14:foregroundMark x1="55269" y1="59928" x2="53548" y2="62970"/>
                        <a14:foregroundMark x1="54194" y1="61181" x2="42796" y2="63506"/>
                        <a14:foregroundMark x1="42796" y1="63506" x2="29247" y2="60465"/>
                        <a14:foregroundMark x1="29247" y1="60465" x2="24731" y2="51163"/>
                        <a14:foregroundMark x1="24731" y1="51163" x2="23656" y2="30769"/>
                        <a14:foregroundMark x1="23656" y1="30769" x2="38710" y2="26297"/>
                        <a14:foregroundMark x1="38710" y1="26297" x2="61935" y2="29517"/>
                        <a14:foregroundMark x1="61935" y1="29517" x2="64086" y2="32200"/>
                        <a14:foregroundMark x1="62366" y1="28444" x2="54839" y2="25045"/>
                        <a14:foregroundMark x1="22366" y1="32916" x2="18280" y2="47406"/>
                        <a14:foregroundMark x1="38495" y1="46333" x2="33548" y2="49732"/>
                        <a14:foregroundMark x1="15054" y1="83542" x2="73333" y2="82469"/>
                        <a14:foregroundMark x1="73333" y1="82469" x2="62366" y2="87120"/>
                        <a14:foregroundMark x1="62366" y1="87120" x2="16559" y2="84973"/>
                        <a14:foregroundMark x1="16559" y1="84973" x2="14409" y2="85510"/>
                        <a14:foregroundMark x1="15699" y1="87120" x2="31613" y2="86583"/>
                        <a14:foregroundMark x1="31613" y1="86583" x2="44301" y2="86941"/>
                        <a14:foregroundMark x1="44301" y1="86941" x2="69462" y2="86225"/>
                        <a14:foregroundMark x1="69462" y1="86225" x2="69462" y2="86225"/>
                        <a14:foregroundMark x1="56774" y1="74597" x2="43441" y2="79428"/>
                        <a14:foregroundMark x1="43441" y1="79428" x2="26667" y2="80501"/>
                        <a14:foregroundMark x1="71398" y1="87478" x2="75054" y2="87657"/>
                        <a14:backgroundMark x1="82796" y1="8766" x2="82796" y2="8766"/>
                      </a14:backgroundRemoval>
                    </a14:imgEffect>
                  </a14:imgLayer>
                </a14:imgProps>
              </a:ext>
            </a:extLst>
          </a:blip>
          <a:stretch>
            <a:fillRect/>
          </a:stretch>
        </p:blipFill>
        <p:spPr>
          <a:xfrm>
            <a:off x="35081" y="3879900"/>
            <a:ext cx="1051116" cy="1263600"/>
          </a:xfrm>
          <a:prstGeom prst="rect">
            <a:avLst/>
          </a:prstGeom>
        </p:spPr>
      </p:pic>
    </p:spTree>
    <p:extLst>
      <p:ext uri="{BB962C8B-B14F-4D97-AF65-F5344CB8AC3E}">
        <p14:creationId xmlns:p14="http://schemas.microsoft.com/office/powerpoint/2010/main" val="3368991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2"/>
        <p:cNvGrpSpPr/>
        <p:nvPr/>
      </p:nvGrpSpPr>
      <p:grpSpPr>
        <a:xfrm>
          <a:off x="0" y="0"/>
          <a:ext cx="0" cy="0"/>
          <a:chOff x="0" y="0"/>
          <a:chExt cx="0" cy="0"/>
        </a:xfrm>
      </p:grpSpPr>
      <p:pic>
        <p:nvPicPr>
          <p:cNvPr id="4" name="Picture 3">
            <a:extLst>
              <a:ext uri="{FF2B5EF4-FFF2-40B4-BE49-F238E27FC236}">
                <a16:creationId xmlns:a16="http://schemas.microsoft.com/office/drawing/2014/main" id="{55D7C85B-41AB-EF1F-C5F7-BBDEB762FA8C}"/>
              </a:ext>
            </a:extLst>
          </p:cNvPr>
          <p:cNvPicPr>
            <a:picLocks noChangeAspect="1"/>
          </p:cNvPicPr>
          <p:nvPr/>
        </p:nvPicPr>
        <p:blipFill>
          <a:blip r:embed="rId3"/>
          <a:stretch>
            <a:fillRect/>
          </a:stretch>
        </p:blipFill>
        <p:spPr>
          <a:xfrm>
            <a:off x="1461249" y="770889"/>
            <a:ext cx="6217766" cy="3860088"/>
          </a:xfrm>
          <a:prstGeom prst="rect">
            <a:avLst/>
          </a:prstGeom>
        </p:spPr>
      </p:pic>
      <p:sp>
        <p:nvSpPr>
          <p:cNvPr id="376" name="Google Shape;376;p33"/>
          <p:cNvSpPr txBox="1">
            <a:spLocks noGrp="1"/>
          </p:cNvSpPr>
          <p:nvPr>
            <p:ph type="title"/>
          </p:nvPr>
        </p:nvSpPr>
        <p:spPr>
          <a:xfrm>
            <a:off x="720000" y="11550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ADVANCED SELECTION</a:t>
            </a:r>
            <a:endParaRPr dirty="0"/>
          </a:p>
        </p:txBody>
      </p:sp>
      <p:pic>
        <p:nvPicPr>
          <p:cNvPr id="2" name="Picture 1">
            <a:extLst>
              <a:ext uri="{FF2B5EF4-FFF2-40B4-BE49-F238E27FC236}">
                <a16:creationId xmlns:a16="http://schemas.microsoft.com/office/drawing/2014/main" id="{60680332-FA07-26F1-3A72-3B684EF2D2CA}"/>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2489" r="97285">
                        <a14:foregroundMark x1="27602" y1="34286" x2="27602" y2="34286"/>
                        <a14:foregroundMark x1="15837" y1="48571" x2="15837" y2="48571"/>
                        <a14:foregroundMark x1="8824" y1="54286" x2="8824" y2="54286"/>
                        <a14:foregroundMark x1="2489" y1="27143" x2="2489" y2="27143"/>
                        <a14:foregroundMark x1="93213" y1="34286" x2="93213" y2="34286"/>
                        <a14:foregroundMark x1="97285" y1="28571" x2="97285" y2="28571"/>
                        <a14:foregroundMark x1="61538" y1="50000" x2="61538" y2="50000"/>
                        <a14:foregroundMark x1="43213" y1="40000" x2="51584" y2="47143"/>
                        <a14:foregroundMark x1="51584" y1="47143" x2="56109" y2="45714"/>
                        <a14:foregroundMark x1="3394" y1="28571" x2="3394" y2="28571"/>
                        <a14:foregroundMark x1="3167" y1="25714" x2="3167" y2="25714"/>
                        <a14:foregroundMark x1="3167" y1="22857" x2="3167" y2="22857"/>
                        <a14:foregroundMark x1="16063" y1="30000" x2="16063" y2="30000"/>
                        <a14:foregroundMark x1="16290" y1="27143" x2="16290" y2="42857"/>
                        <a14:foregroundMark x1="27376" y1="30000" x2="27602" y2="45714"/>
                        <a14:foregroundMark x1="37557" y1="38571" x2="41629" y2="47143"/>
                        <a14:foregroundMark x1="41629" y1="47143" x2="42081" y2="47143"/>
                        <a14:foregroundMark x1="35520" y1="37143" x2="36878" y2="67143"/>
                        <a14:foregroundMark x1="38914" y1="47143" x2="43213" y2="58571"/>
                      </a14:backgroundRemoval>
                    </a14:imgEffect>
                  </a14:imgLayer>
                </a14:imgProps>
              </a:ext>
            </a:extLst>
          </a:blip>
          <a:stretch>
            <a:fillRect/>
          </a:stretch>
        </p:blipFill>
        <p:spPr>
          <a:xfrm>
            <a:off x="6591963" y="4698649"/>
            <a:ext cx="2500742" cy="396045"/>
          </a:xfrm>
          <a:prstGeom prst="rect">
            <a:avLst/>
          </a:prstGeom>
        </p:spPr>
      </p:pic>
      <p:sp>
        <p:nvSpPr>
          <p:cNvPr id="12" name="Rounded Rectangle 11">
            <a:extLst>
              <a:ext uri="{FF2B5EF4-FFF2-40B4-BE49-F238E27FC236}">
                <a16:creationId xmlns:a16="http://schemas.microsoft.com/office/drawing/2014/main" id="{F0E60853-BB1C-0BEC-A92E-3ACC1E1D36F5}"/>
              </a:ext>
            </a:extLst>
          </p:cNvPr>
          <p:cNvSpPr/>
          <p:nvPr/>
        </p:nvSpPr>
        <p:spPr>
          <a:xfrm>
            <a:off x="1905467" y="1530142"/>
            <a:ext cx="910757" cy="866390"/>
          </a:xfrm>
          <a:prstGeom prst="roundRect">
            <a:avLst>
              <a:gd name="adj" fmla="val 5962"/>
            </a:avLst>
          </a:prstGeom>
          <a:solidFill>
            <a:schemeClr val="bg2">
              <a:alpha val="3013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E571C4AD-916C-94A9-885D-1FB97E2D438C}"/>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6440" b="94454" l="6022" r="89247">
                        <a14:foregroundMark x1="38280" y1="13775" x2="38280" y2="13775"/>
                        <a14:foregroundMark x1="57849" y1="18605" x2="69032" y2="24150"/>
                        <a14:foregroundMark x1="69032" y1="24150" x2="77419" y2="32200"/>
                        <a14:foregroundMark x1="77419" y1="32200" x2="77634" y2="34347"/>
                        <a14:foregroundMark x1="80860" y1="40966" x2="77634" y2="62791"/>
                        <a14:foregroundMark x1="77634" y1="62791" x2="75699" y2="65653"/>
                        <a14:foregroundMark x1="65591" y1="87657" x2="65591" y2="87657"/>
                        <a14:foregroundMark x1="6022" y1="92487" x2="6022" y2="92487"/>
                        <a14:foregroundMark x1="10323" y1="94812" x2="10323" y2="94812"/>
                        <a14:foregroundMark x1="29677" y1="94454" x2="29677" y2="94454"/>
                        <a14:foregroundMark x1="52258" y1="94633" x2="52258" y2="94633"/>
                        <a14:foregroundMark x1="67957" y1="94633" x2="67957" y2="94633"/>
                        <a14:foregroundMark x1="6452" y1="49374" x2="6452" y2="49374"/>
                        <a14:foregroundMark x1="7312" y1="41860" x2="7312" y2="41860"/>
                        <a14:foregroundMark x1="32258" y1="6977" x2="32258" y2="6977"/>
                        <a14:foregroundMark x1="55914" y1="7156" x2="55914" y2="7156"/>
                        <a14:foregroundMark x1="55914" y1="6261" x2="44301" y2="6440"/>
                        <a14:foregroundMark x1="44301" y1="6440" x2="43871" y2="6440"/>
                        <a14:foregroundMark x1="86882" y1="33274" x2="84946" y2="42934"/>
                        <a14:foregroundMark x1="84946" y1="42934" x2="88172" y2="51878"/>
                        <a14:foregroundMark x1="88172" y1="51878" x2="88387" y2="53667"/>
                        <a14:foregroundMark x1="31828" y1="82826" x2="31828" y2="82826"/>
                        <a14:foregroundMark x1="60430" y1="81395" x2="60430" y2="81395"/>
                        <a14:foregroundMark x1="47312" y1="30769" x2="47312" y2="30769"/>
                        <a14:foregroundMark x1="47957" y1="29696" x2="36989" y2="32379"/>
                        <a14:foregroundMark x1="36989" y1="32379" x2="34409" y2="35778"/>
                        <a14:foregroundMark x1="48172" y1="37567" x2="48172" y2="37567"/>
                        <a14:foregroundMark x1="59785" y1="39177" x2="58495" y2="43470"/>
                        <a14:foregroundMark x1="29677" y1="31485" x2="50753" y2="43113"/>
                        <a14:foregroundMark x1="50753" y1="43113" x2="52473" y2="33274"/>
                        <a14:foregroundMark x1="52473" y1="33274" x2="41290" y2="34168"/>
                        <a14:foregroundMark x1="41290" y1="34168" x2="34624" y2="26297"/>
                        <a14:foregroundMark x1="34624" y1="26297" x2="44516" y2="31127"/>
                        <a14:foregroundMark x1="44516" y1="31127" x2="60215" y2="47048"/>
                        <a14:foregroundMark x1="60215" y1="47048" x2="49032" y2="51878"/>
                        <a14:foregroundMark x1="49032" y1="51878" x2="38065" y2="49553"/>
                        <a14:foregroundMark x1="38065" y1="49553" x2="41290" y2="45259"/>
                        <a14:foregroundMark x1="30538" y1="34526" x2="28172" y2="40429"/>
                        <a14:foregroundMark x1="32903" y1="31127" x2="27312" y2="39177"/>
                        <a14:foregroundMark x1="27312" y1="39177" x2="32903" y2="38819"/>
                        <a14:foregroundMark x1="33548" y1="31306" x2="31828" y2="23792"/>
                        <a14:foregroundMark x1="42151" y1="20930" x2="61935" y2="30948"/>
                        <a14:foregroundMark x1="61935" y1="30948" x2="68602" y2="39177"/>
                        <a14:foregroundMark x1="68602" y1="39177" x2="69032" y2="48479"/>
                        <a14:foregroundMark x1="69032" y1="48479" x2="61505" y2="56530"/>
                        <a14:foregroundMark x1="61505" y1="56530" x2="61075" y2="60107"/>
                        <a14:foregroundMark x1="70538" y1="60286" x2="55269" y2="59928"/>
                        <a14:foregroundMark x1="55269" y1="59928" x2="53548" y2="62970"/>
                        <a14:foregroundMark x1="54194" y1="61181" x2="42796" y2="63506"/>
                        <a14:foregroundMark x1="42796" y1="63506" x2="29247" y2="60465"/>
                        <a14:foregroundMark x1="29247" y1="60465" x2="24731" y2="51163"/>
                        <a14:foregroundMark x1="24731" y1="51163" x2="23656" y2="30769"/>
                        <a14:foregroundMark x1="23656" y1="30769" x2="38710" y2="26297"/>
                        <a14:foregroundMark x1="38710" y1="26297" x2="61935" y2="29517"/>
                        <a14:foregroundMark x1="61935" y1="29517" x2="64086" y2="32200"/>
                        <a14:foregroundMark x1="62366" y1="28444" x2="54839" y2="25045"/>
                        <a14:foregroundMark x1="22366" y1="32916" x2="18280" y2="47406"/>
                        <a14:foregroundMark x1="38495" y1="46333" x2="33548" y2="49732"/>
                        <a14:foregroundMark x1="15054" y1="83542" x2="73333" y2="82469"/>
                        <a14:foregroundMark x1="73333" y1="82469" x2="62366" y2="87120"/>
                        <a14:foregroundMark x1="62366" y1="87120" x2="16559" y2="84973"/>
                        <a14:foregroundMark x1="16559" y1="84973" x2="14409" y2="85510"/>
                        <a14:foregroundMark x1="15699" y1="87120" x2="31613" y2="86583"/>
                        <a14:foregroundMark x1="31613" y1="86583" x2="44301" y2="86941"/>
                        <a14:foregroundMark x1="44301" y1="86941" x2="69462" y2="86225"/>
                        <a14:foregroundMark x1="69462" y1="86225" x2="69462" y2="86225"/>
                        <a14:foregroundMark x1="56774" y1="74597" x2="43441" y2="79428"/>
                        <a14:foregroundMark x1="43441" y1="79428" x2="26667" y2="80501"/>
                        <a14:foregroundMark x1="71398" y1="87478" x2="75054" y2="87657"/>
                        <a14:backgroundMark x1="82796" y1="8766" x2="82796" y2="8766"/>
                      </a14:backgroundRemoval>
                    </a14:imgEffect>
                  </a14:imgLayer>
                </a14:imgProps>
              </a:ext>
            </a:extLst>
          </a:blip>
          <a:stretch>
            <a:fillRect/>
          </a:stretch>
        </p:blipFill>
        <p:spPr>
          <a:xfrm>
            <a:off x="35081" y="3879900"/>
            <a:ext cx="1051116" cy="1263600"/>
          </a:xfrm>
          <a:prstGeom prst="rect">
            <a:avLst/>
          </a:prstGeom>
        </p:spPr>
      </p:pic>
    </p:spTree>
    <p:extLst>
      <p:ext uri="{BB962C8B-B14F-4D97-AF65-F5344CB8AC3E}">
        <p14:creationId xmlns:p14="http://schemas.microsoft.com/office/powerpoint/2010/main" val="4177490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pic>
        <p:nvPicPr>
          <p:cNvPr id="5" name="Picture 4">
            <a:extLst>
              <a:ext uri="{FF2B5EF4-FFF2-40B4-BE49-F238E27FC236}">
                <a16:creationId xmlns:a16="http://schemas.microsoft.com/office/drawing/2014/main" id="{29848358-63CF-6E19-DC68-EF0D501FC01E}"/>
              </a:ext>
            </a:extLst>
          </p:cNvPr>
          <p:cNvPicPr>
            <a:picLocks noChangeAspect="1"/>
          </p:cNvPicPr>
          <p:nvPr/>
        </p:nvPicPr>
        <p:blipFill>
          <a:blip r:embed="rId3"/>
          <a:stretch>
            <a:fillRect/>
          </a:stretch>
        </p:blipFill>
        <p:spPr>
          <a:xfrm>
            <a:off x="2529306" y="2811035"/>
            <a:ext cx="4175983" cy="1293446"/>
          </a:xfrm>
          <a:prstGeom prst="rect">
            <a:avLst/>
          </a:prstGeom>
        </p:spPr>
      </p:pic>
      <p:pic>
        <p:nvPicPr>
          <p:cNvPr id="600" name="Google Shape;600;p47"/>
          <p:cNvPicPr preferRelativeResize="0"/>
          <p:nvPr/>
        </p:nvPicPr>
        <p:blipFill>
          <a:blip r:embed="rId4">
            <a:alphaModFix/>
          </a:blip>
          <a:stretch>
            <a:fillRect/>
          </a:stretch>
        </p:blipFill>
        <p:spPr>
          <a:xfrm rot="-9648990">
            <a:off x="-1819884" y="140229"/>
            <a:ext cx="5553523" cy="5765494"/>
          </a:xfrm>
          <a:prstGeom prst="rect">
            <a:avLst/>
          </a:prstGeom>
          <a:noFill/>
          <a:ln>
            <a:noFill/>
          </a:ln>
        </p:spPr>
      </p:pic>
      <p:sp>
        <p:nvSpPr>
          <p:cNvPr id="602" name="Google Shape;602;p47"/>
          <p:cNvSpPr txBox="1">
            <a:spLocks noGrp="1"/>
          </p:cNvSpPr>
          <p:nvPr>
            <p:ph type="ctrTitle"/>
          </p:nvPr>
        </p:nvSpPr>
        <p:spPr>
          <a:xfrm>
            <a:off x="2529306" y="438522"/>
            <a:ext cx="4003200" cy="802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Questions?</a:t>
            </a:r>
            <a:endParaRPr dirty="0"/>
          </a:p>
        </p:txBody>
      </p:sp>
      <p:pic>
        <p:nvPicPr>
          <p:cNvPr id="2" name="Picture 1">
            <a:extLst>
              <a:ext uri="{FF2B5EF4-FFF2-40B4-BE49-F238E27FC236}">
                <a16:creationId xmlns:a16="http://schemas.microsoft.com/office/drawing/2014/main" id="{23B3C096-782C-255D-BEC4-E725680F3481}"/>
              </a:ext>
            </a:extLst>
          </p:cNvPr>
          <p:cNvPicPr>
            <a:picLocks noChangeAspect="1"/>
          </p:cNvPicPr>
          <p:nvPr/>
        </p:nvPicPr>
        <p:blipFill>
          <a:blip r:embed="rId5">
            <a:extLst>
              <a:ext uri="{BEBA8EAE-BF5A-486C-A8C5-ECC9F3942E4B}">
                <a14:imgProps xmlns:a14="http://schemas.microsoft.com/office/drawing/2010/main">
                  <a14:imgLayer r:embed="rId6">
                    <a14:imgEffect>
                      <a14:backgroundRemoval t="10000" b="90000" l="2489" r="97285">
                        <a14:foregroundMark x1="27602" y1="34286" x2="27602" y2="34286"/>
                        <a14:foregroundMark x1="15837" y1="48571" x2="15837" y2="48571"/>
                        <a14:foregroundMark x1="8824" y1="54286" x2="8824" y2="54286"/>
                        <a14:foregroundMark x1="2489" y1="27143" x2="2489" y2="27143"/>
                        <a14:foregroundMark x1="93213" y1="34286" x2="93213" y2="34286"/>
                        <a14:foregroundMark x1="97285" y1="28571" x2="97285" y2="28571"/>
                        <a14:foregroundMark x1="61538" y1="50000" x2="61538" y2="50000"/>
                        <a14:foregroundMark x1="43213" y1="40000" x2="51584" y2="47143"/>
                        <a14:foregroundMark x1="51584" y1="47143" x2="56109" y2="45714"/>
                        <a14:foregroundMark x1="3394" y1="28571" x2="3394" y2="28571"/>
                        <a14:foregroundMark x1="3167" y1="25714" x2="3167" y2="25714"/>
                        <a14:foregroundMark x1="3167" y1="22857" x2="3167" y2="22857"/>
                        <a14:foregroundMark x1="16063" y1="30000" x2="16063" y2="30000"/>
                        <a14:foregroundMark x1="16290" y1="27143" x2="16290" y2="42857"/>
                        <a14:foregroundMark x1="27376" y1="30000" x2="27602" y2="45714"/>
                        <a14:foregroundMark x1="37557" y1="38571" x2="41629" y2="47143"/>
                        <a14:foregroundMark x1="41629" y1="47143" x2="42081" y2="47143"/>
                        <a14:foregroundMark x1="35520" y1="37143" x2="36878" y2="67143"/>
                        <a14:foregroundMark x1="38914" y1="47143" x2="43213" y2="58571"/>
                      </a14:backgroundRemoval>
                    </a14:imgEffect>
                  </a14:imgLayer>
                </a14:imgProps>
              </a:ext>
            </a:extLst>
          </a:blip>
          <a:stretch>
            <a:fillRect/>
          </a:stretch>
        </p:blipFill>
        <p:spPr>
          <a:xfrm>
            <a:off x="6591963" y="4698649"/>
            <a:ext cx="2500742" cy="396045"/>
          </a:xfrm>
          <a:prstGeom prst="rect">
            <a:avLst/>
          </a:prstGeom>
        </p:spPr>
      </p:pic>
      <p:pic>
        <p:nvPicPr>
          <p:cNvPr id="13314" name="Picture 2">
            <a:extLst>
              <a:ext uri="{FF2B5EF4-FFF2-40B4-BE49-F238E27FC236}">
                <a16:creationId xmlns:a16="http://schemas.microsoft.com/office/drawing/2014/main" id="{364D1E1E-92D9-2BA5-C2DA-A90CD23E6D7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439932" y="1926780"/>
            <a:ext cx="4175983" cy="2192391"/>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0B2988C1-60A8-1602-2751-BB451056DC6D}"/>
              </a:ext>
            </a:extLst>
          </p:cNvPr>
          <p:cNvPicPr>
            <a:picLocks noChangeAspect="1"/>
          </p:cNvPicPr>
          <p:nvPr/>
        </p:nvPicPr>
        <p:blipFill>
          <a:blip r:embed="rId8">
            <a:extLst>
              <a:ext uri="{BEBA8EAE-BF5A-486C-A8C5-ECC9F3942E4B}">
                <a14:imgProps xmlns:a14="http://schemas.microsoft.com/office/drawing/2010/main">
                  <a14:imgLayer r:embed="rId9">
                    <a14:imgEffect>
                      <a14:backgroundRemoval t="6440" b="94454" l="6022" r="89247">
                        <a14:foregroundMark x1="38280" y1="13775" x2="38280" y2="13775"/>
                        <a14:foregroundMark x1="57849" y1="18605" x2="69032" y2="24150"/>
                        <a14:foregroundMark x1="69032" y1="24150" x2="77419" y2="32200"/>
                        <a14:foregroundMark x1="77419" y1="32200" x2="77634" y2="34347"/>
                        <a14:foregroundMark x1="80860" y1="40966" x2="77634" y2="62791"/>
                        <a14:foregroundMark x1="77634" y1="62791" x2="75699" y2="65653"/>
                        <a14:foregroundMark x1="65591" y1="87657" x2="65591" y2="87657"/>
                        <a14:foregroundMark x1="6022" y1="92487" x2="6022" y2="92487"/>
                        <a14:foregroundMark x1="10323" y1="94812" x2="10323" y2="94812"/>
                        <a14:foregroundMark x1="29677" y1="94454" x2="29677" y2="94454"/>
                        <a14:foregroundMark x1="52258" y1="94633" x2="52258" y2="94633"/>
                        <a14:foregroundMark x1="67957" y1="94633" x2="67957" y2="94633"/>
                        <a14:foregroundMark x1="6452" y1="49374" x2="6452" y2="49374"/>
                        <a14:foregroundMark x1="7312" y1="41860" x2="7312" y2="41860"/>
                        <a14:foregroundMark x1="32258" y1="6977" x2="32258" y2="6977"/>
                        <a14:foregroundMark x1="55914" y1="7156" x2="55914" y2="7156"/>
                        <a14:foregroundMark x1="55914" y1="6261" x2="44301" y2="6440"/>
                        <a14:foregroundMark x1="44301" y1="6440" x2="43871" y2="6440"/>
                        <a14:foregroundMark x1="86882" y1="33274" x2="84946" y2="42934"/>
                        <a14:foregroundMark x1="84946" y1="42934" x2="88172" y2="51878"/>
                        <a14:foregroundMark x1="88172" y1="51878" x2="88387" y2="53667"/>
                        <a14:foregroundMark x1="31828" y1="82826" x2="31828" y2="82826"/>
                        <a14:foregroundMark x1="60430" y1="81395" x2="60430" y2="81395"/>
                        <a14:foregroundMark x1="47312" y1="30769" x2="47312" y2="30769"/>
                        <a14:foregroundMark x1="47957" y1="29696" x2="36989" y2="32379"/>
                        <a14:foregroundMark x1="36989" y1="32379" x2="34409" y2="35778"/>
                        <a14:foregroundMark x1="48172" y1="37567" x2="48172" y2="37567"/>
                        <a14:foregroundMark x1="59785" y1="39177" x2="58495" y2="43470"/>
                        <a14:foregroundMark x1="29677" y1="31485" x2="50753" y2="43113"/>
                        <a14:foregroundMark x1="50753" y1="43113" x2="52473" y2="33274"/>
                        <a14:foregroundMark x1="52473" y1="33274" x2="41290" y2="34168"/>
                        <a14:foregroundMark x1="41290" y1="34168" x2="34624" y2="26297"/>
                        <a14:foregroundMark x1="34624" y1="26297" x2="44516" y2="31127"/>
                        <a14:foregroundMark x1="44516" y1="31127" x2="60215" y2="47048"/>
                        <a14:foregroundMark x1="60215" y1="47048" x2="49032" y2="51878"/>
                        <a14:foregroundMark x1="49032" y1="51878" x2="38065" y2="49553"/>
                        <a14:foregroundMark x1="38065" y1="49553" x2="41290" y2="45259"/>
                        <a14:foregroundMark x1="30538" y1="34526" x2="28172" y2="40429"/>
                        <a14:foregroundMark x1="32903" y1="31127" x2="27312" y2="39177"/>
                        <a14:foregroundMark x1="27312" y1="39177" x2="32903" y2="38819"/>
                        <a14:foregroundMark x1="33548" y1="31306" x2="31828" y2="23792"/>
                        <a14:foregroundMark x1="42151" y1="20930" x2="61935" y2="30948"/>
                        <a14:foregroundMark x1="61935" y1="30948" x2="68602" y2="39177"/>
                        <a14:foregroundMark x1="68602" y1="39177" x2="69032" y2="48479"/>
                        <a14:foregroundMark x1="69032" y1="48479" x2="61505" y2="56530"/>
                        <a14:foregroundMark x1="61505" y1="56530" x2="61075" y2="60107"/>
                        <a14:foregroundMark x1="70538" y1="60286" x2="55269" y2="59928"/>
                        <a14:foregroundMark x1="55269" y1="59928" x2="53548" y2="62970"/>
                        <a14:foregroundMark x1="54194" y1="61181" x2="42796" y2="63506"/>
                        <a14:foregroundMark x1="42796" y1="63506" x2="29247" y2="60465"/>
                        <a14:foregroundMark x1="29247" y1="60465" x2="24731" y2="51163"/>
                        <a14:foregroundMark x1="24731" y1="51163" x2="23656" y2="30769"/>
                        <a14:foregroundMark x1="23656" y1="30769" x2="38710" y2="26297"/>
                        <a14:foregroundMark x1="38710" y1="26297" x2="61935" y2="29517"/>
                        <a14:foregroundMark x1="61935" y1="29517" x2="64086" y2="32200"/>
                        <a14:foregroundMark x1="62366" y1="28444" x2="54839" y2="25045"/>
                        <a14:foregroundMark x1="22366" y1="32916" x2="18280" y2="47406"/>
                        <a14:foregroundMark x1="38495" y1="46333" x2="33548" y2="49732"/>
                        <a14:foregroundMark x1="15054" y1="83542" x2="73333" y2="82469"/>
                        <a14:foregroundMark x1="73333" y1="82469" x2="62366" y2="87120"/>
                        <a14:foregroundMark x1="62366" y1="87120" x2="16559" y2="84973"/>
                        <a14:foregroundMark x1="16559" y1="84973" x2="14409" y2="85510"/>
                        <a14:foregroundMark x1="15699" y1="87120" x2="31613" y2="86583"/>
                        <a14:foregroundMark x1="31613" y1="86583" x2="44301" y2="86941"/>
                        <a14:foregroundMark x1="44301" y1="86941" x2="69462" y2="86225"/>
                        <a14:foregroundMark x1="69462" y1="86225" x2="69462" y2="86225"/>
                        <a14:foregroundMark x1="56774" y1="74597" x2="43441" y2="79428"/>
                        <a14:foregroundMark x1="43441" y1="79428" x2="26667" y2="80501"/>
                        <a14:foregroundMark x1="71398" y1="87478" x2="75054" y2="87657"/>
                        <a14:backgroundMark x1="82796" y1="8766" x2="82796" y2="8766"/>
                      </a14:backgroundRemoval>
                    </a14:imgEffect>
                  </a14:imgLayer>
                </a14:imgProps>
              </a:ext>
            </a:extLst>
          </a:blip>
          <a:stretch>
            <a:fillRect/>
          </a:stretch>
        </p:blipFill>
        <p:spPr>
          <a:xfrm>
            <a:off x="35081" y="3879900"/>
            <a:ext cx="1051116" cy="1263600"/>
          </a:xfrm>
          <a:prstGeom prst="rect">
            <a:avLst/>
          </a:prstGeom>
        </p:spPr>
      </p:pic>
    </p:spTree>
  </p:cSld>
  <p:clrMapOvr>
    <a:masterClrMapping/>
  </p:clrMapOvr>
</p:sld>
</file>

<file path=ppt/theme/theme1.xml><?xml version="1.0" encoding="utf-8"?>
<a:theme xmlns:a="http://schemas.openxmlformats.org/drawingml/2006/main" name="Bioinformatics Applied to Medicine Breakthrough by Slidesgo">
  <a:themeElements>
    <a:clrScheme name="Simple Light">
      <a:dk1>
        <a:srgbClr val="3C384A"/>
      </a:dk1>
      <a:lt1>
        <a:srgbClr val="F5FFFF"/>
      </a:lt1>
      <a:dk2>
        <a:srgbClr val="F578F8"/>
      </a:dk2>
      <a:lt2>
        <a:srgbClr val="46EFF2"/>
      </a:lt2>
      <a:accent1>
        <a:srgbClr val="584C89"/>
      </a:accent1>
      <a:accent2>
        <a:srgbClr val="FFFFFF"/>
      </a:accent2>
      <a:accent3>
        <a:srgbClr val="FFFFFF"/>
      </a:accent3>
      <a:accent4>
        <a:srgbClr val="FFFFFF"/>
      </a:accent4>
      <a:accent5>
        <a:srgbClr val="FFFFFF"/>
      </a:accent5>
      <a:accent6>
        <a:srgbClr val="FFFFFF"/>
      </a:accent6>
      <a:hlink>
        <a:srgbClr val="3C384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8691</TotalTime>
  <Words>584</Words>
  <Application>Microsoft Macintosh PowerPoint</Application>
  <PresentationFormat>On-screen Show (16:9)</PresentationFormat>
  <Paragraphs>70</Paragraphs>
  <Slides>9</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Asap</vt:lpstr>
      <vt:lpstr>Asap SemiBold</vt:lpstr>
      <vt:lpstr>Baloo 2</vt:lpstr>
      <vt:lpstr>Bioinformatics Applied to Medicine Breakthrough by Slidesgo</vt:lpstr>
      <vt:lpstr>Loupe Browser Introduction  ScRNAseq in the Cloud </vt:lpstr>
      <vt:lpstr>WHY</vt:lpstr>
      <vt:lpstr>INTERFACE</vt:lpstr>
      <vt:lpstr>MODES</vt:lpstr>
      <vt:lpstr>CLUSTERS</vt:lpstr>
      <vt:lpstr>FEATURES</vt:lpstr>
      <vt:lpstr>REANALYZE</vt:lpstr>
      <vt:lpstr>ADVANCED SELECTION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Ryan Seaman</cp:lastModifiedBy>
  <cp:revision>22</cp:revision>
  <dcterms:modified xsi:type="dcterms:W3CDTF">2024-10-09T15:38:50Z</dcterms:modified>
</cp:coreProperties>
</file>